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1" r:id="rId3"/>
    <p:sldId id="273" r:id="rId4"/>
    <p:sldId id="284" r:id="rId5"/>
    <p:sldId id="275" r:id="rId6"/>
    <p:sldId id="282" r:id="rId7"/>
    <p:sldId id="288" r:id="rId8"/>
    <p:sldId id="277" r:id="rId9"/>
    <p:sldId id="289" r:id="rId10"/>
    <p:sldId id="297" r:id="rId11"/>
    <p:sldId id="298" r:id="rId12"/>
    <p:sldId id="291" r:id="rId13"/>
    <p:sldId id="299" r:id="rId14"/>
    <p:sldId id="300" r:id="rId15"/>
    <p:sldId id="301" r:id="rId16"/>
    <p:sldId id="302" r:id="rId17"/>
    <p:sldId id="305" r:id="rId18"/>
    <p:sldId id="303" r:id="rId19"/>
    <p:sldId id="278" r:id="rId20"/>
    <p:sldId id="306" r:id="rId21"/>
    <p:sldId id="318" r:id="rId22"/>
    <p:sldId id="317" r:id="rId23"/>
    <p:sldId id="308" r:id="rId24"/>
    <p:sldId id="309" r:id="rId25"/>
    <p:sldId id="294" r:id="rId26"/>
    <p:sldId id="310" r:id="rId27"/>
    <p:sldId id="311" r:id="rId28"/>
    <p:sldId id="312" r:id="rId29"/>
    <p:sldId id="314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38FEC5-BB4E-4E86-804F-1BD95A4D83C1}">
          <p14:sldIdLst>
            <p14:sldId id="256"/>
            <p14:sldId id="281"/>
            <p14:sldId id="273"/>
            <p14:sldId id="284"/>
            <p14:sldId id="275"/>
            <p14:sldId id="282"/>
            <p14:sldId id="288"/>
            <p14:sldId id="277"/>
            <p14:sldId id="289"/>
            <p14:sldId id="297"/>
            <p14:sldId id="298"/>
            <p14:sldId id="291"/>
            <p14:sldId id="299"/>
            <p14:sldId id="300"/>
            <p14:sldId id="301"/>
            <p14:sldId id="302"/>
            <p14:sldId id="305"/>
            <p14:sldId id="303"/>
            <p14:sldId id="278"/>
            <p14:sldId id="306"/>
            <p14:sldId id="318"/>
            <p14:sldId id="317"/>
            <p14:sldId id="308"/>
            <p14:sldId id="309"/>
            <p14:sldId id="294"/>
            <p14:sldId id="310"/>
            <p14:sldId id="311"/>
            <p14:sldId id="312"/>
            <p14:sldId id="314"/>
          </p14:sldIdLst>
        </p14:section>
        <p14:section name="Backup" id="{3632EE20-EB6D-45CD-87B7-6BFB73209C6F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691"/>
    <a:srgbClr val="263369"/>
    <a:srgbClr val="EC9199"/>
    <a:srgbClr val="EFAD96"/>
    <a:srgbClr val="FFFF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FC293-2462-4A24-8160-2F4E7B228E16}" v="6" dt="2025-07-08T14:28:45.647"/>
    <p1510:client id="{93264AEE-7150-E747-807C-4DE77CD41971}" v="107" dt="2025-07-08T14:27:20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9477" autoAdjust="0"/>
  </p:normalViewPr>
  <p:slideViewPr>
    <p:cSldViewPr snapToGrid="0" snapToObjects="1">
      <p:cViewPr varScale="1">
        <p:scale>
          <a:sx n="65" d="100"/>
          <a:sy n="65" d="100"/>
        </p:scale>
        <p:origin x="133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Galow" userId="3b60db898bf3bfc2" providerId="LiveId" clId="{396FC293-2462-4A24-8160-2F4E7B228E16}"/>
    <pc:docChg chg="undo custSel addSld delSld modSection">
      <pc:chgData name="Emma Galow" userId="3b60db898bf3bfc2" providerId="LiveId" clId="{396FC293-2462-4A24-8160-2F4E7B228E16}" dt="2025-07-08T14:28:45.647" v="5" actId="2696"/>
      <pc:docMkLst>
        <pc:docMk/>
      </pc:docMkLst>
      <pc:sldChg chg="add del">
        <pc:chgData name="Emma Galow" userId="3b60db898bf3bfc2" providerId="LiveId" clId="{396FC293-2462-4A24-8160-2F4E7B228E16}" dt="2025-07-08T14:28:45.647" v="5" actId="2696"/>
        <pc:sldMkLst>
          <pc:docMk/>
          <pc:sldMk cId="1252558611" sldId="315"/>
        </pc:sldMkLst>
      </pc:sldChg>
      <pc:sldChg chg="del">
        <pc:chgData name="Emma Galow" userId="3b60db898bf3bfc2" providerId="LiveId" clId="{396FC293-2462-4A24-8160-2F4E7B228E16}" dt="2025-07-08T14:28:41.333" v="4" actId="2696"/>
        <pc:sldMkLst>
          <pc:docMk/>
          <pc:sldMk cId="2741183974" sldId="316"/>
        </pc:sldMkLst>
      </pc:sldChg>
      <pc:sldChg chg="add">
        <pc:chgData name="Emma Galow" userId="3b60db898bf3bfc2" providerId="LiveId" clId="{396FC293-2462-4A24-8160-2F4E7B228E16}" dt="2025-07-08T14:24:46.506" v="0" actId="2890"/>
        <pc:sldMkLst>
          <pc:docMk/>
          <pc:sldMk cId="3562189218" sldId="317"/>
        </pc:sldMkLst>
      </pc:sldChg>
      <pc:sldChg chg="add">
        <pc:chgData name="Emma Galow" userId="3b60db898bf3bfc2" providerId="LiveId" clId="{396FC293-2462-4A24-8160-2F4E7B228E16}" dt="2025-07-08T14:24:52.490" v="1" actId="2890"/>
        <pc:sldMkLst>
          <pc:docMk/>
          <pc:sldMk cId="3535204625" sldId="318"/>
        </pc:sldMkLst>
      </pc:sldChg>
    </pc:docChg>
  </pc:docChgLst>
  <pc:docChgLst>
    <pc:chgData name="Emma Galow" userId="3b60db898bf3bfc2" providerId="LiveId" clId="{93264AEE-7150-E747-807C-4DE77CD41971}"/>
    <pc:docChg chg="custSel modSld">
      <pc:chgData name="Emma Galow" userId="3b60db898bf3bfc2" providerId="LiveId" clId="{93264AEE-7150-E747-807C-4DE77CD41971}" dt="2025-07-08T14:27:20.456" v="108"/>
      <pc:docMkLst>
        <pc:docMk/>
      </pc:docMkLst>
      <pc:sldChg chg="addSp delSp">
        <pc:chgData name="Emma Galow" userId="3b60db898bf3bfc2" providerId="LiveId" clId="{93264AEE-7150-E747-807C-4DE77CD41971}" dt="2025-07-08T14:22:28.407" v="1"/>
        <pc:sldMkLst>
          <pc:docMk/>
          <pc:sldMk cId="2838829376" sldId="305"/>
        </pc:sldMkLst>
        <pc:inkChg chg="add del">
          <ac:chgData name="Emma Galow" userId="3b60db898bf3bfc2" providerId="LiveId" clId="{93264AEE-7150-E747-807C-4DE77CD41971}" dt="2025-07-08T14:22:28.407" v="1"/>
          <ac:inkMkLst>
            <pc:docMk/>
            <pc:sldMk cId="2838829376" sldId="305"/>
            <ac:inkMk id="4" creationId="{BD7F0F2B-4960-BB0C-C60D-9B82C773D548}"/>
          </ac:inkMkLst>
        </pc:inkChg>
      </pc:sldChg>
      <pc:sldChg chg="addSp delSp modSp">
        <pc:chgData name="Emma Galow" userId="3b60db898bf3bfc2" providerId="LiveId" clId="{93264AEE-7150-E747-807C-4DE77CD41971}" dt="2025-07-08T14:24:26.494" v="23"/>
        <pc:sldMkLst>
          <pc:docMk/>
          <pc:sldMk cId="3451581008" sldId="306"/>
        </pc:sldMkLst>
        <pc:picChg chg="mod">
          <ac:chgData name="Emma Galow" userId="3b60db898bf3bfc2" providerId="LiveId" clId="{93264AEE-7150-E747-807C-4DE77CD41971}" dt="2025-07-08T14:22:50.861" v="2" actId="1076"/>
          <ac:picMkLst>
            <pc:docMk/>
            <pc:sldMk cId="3451581008" sldId="306"/>
            <ac:picMk id="10" creationId="{9EE31B9B-EFBD-7C27-BBAF-BC6D50D20C3B}"/>
          </ac:picMkLst>
        </pc:picChg>
        <pc:inkChg chg="add del">
          <ac:chgData name="Emma Galow" userId="3b60db898bf3bfc2" providerId="LiveId" clId="{93264AEE-7150-E747-807C-4DE77CD41971}" dt="2025-07-08T14:23:04.747" v="4"/>
          <ac:inkMkLst>
            <pc:docMk/>
            <pc:sldMk cId="3451581008" sldId="306"/>
            <ac:inkMk id="4" creationId="{48C53A16-FE8D-41F8-273C-7AFE3BB13BF2}"/>
          </ac:inkMkLst>
        </pc:inkChg>
        <pc:inkChg chg="add del">
          <ac:chgData name="Emma Galow" userId="3b60db898bf3bfc2" providerId="LiveId" clId="{93264AEE-7150-E747-807C-4DE77CD41971}" dt="2025-07-08T14:23:16.327" v="6"/>
          <ac:inkMkLst>
            <pc:docMk/>
            <pc:sldMk cId="3451581008" sldId="306"/>
            <ac:inkMk id="5" creationId="{2AAD8AAE-128B-AE0D-652E-497B35812844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6" creationId="{AE6EA7E0-8E9A-BA23-27FA-1A44AE290828}"/>
          </ac:inkMkLst>
        </pc:inkChg>
        <pc:inkChg chg="add del">
          <ac:chgData name="Emma Galow" userId="3b60db898bf3bfc2" providerId="LiveId" clId="{93264AEE-7150-E747-807C-4DE77CD41971}" dt="2025-07-08T14:23:23.081" v="9"/>
          <ac:inkMkLst>
            <pc:docMk/>
            <pc:sldMk cId="3451581008" sldId="306"/>
            <ac:inkMk id="7" creationId="{52DD5D17-CDB2-B80C-1EAF-DCD87527D107}"/>
          </ac:inkMkLst>
        </pc:inkChg>
        <pc:inkChg chg="add del reco">
          <ac:chgData name="Emma Galow" userId="3b60db898bf3bfc2" providerId="LiveId" clId="{93264AEE-7150-E747-807C-4DE77CD41971}" dt="2025-07-08T14:24:26.483" v="21"/>
          <ac:inkMkLst>
            <pc:docMk/>
            <pc:sldMk cId="3451581008" sldId="306"/>
            <ac:inkMk id="9" creationId="{2FA512AA-D77E-C672-A4B0-FD1BD59A2E56}"/>
          </ac:inkMkLst>
        </pc:inkChg>
        <pc:inkChg chg="add del">
          <ac:chgData name="Emma Galow" userId="3b60db898bf3bfc2" providerId="LiveId" clId="{93264AEE-7150-E747-807C-4DE77CD41971}" dt="2025-07-08T14:23:27.055" v="12"/>
          <ac:inkMkLst>
            <pc:docMk/>
            <pc:sldMk cId="3451581008" sldId="306"/>
            <ac:inkMk id="11" creationId="{BF19BCF2-D65B-D4A4-E5B4-E461B662A098}"/>
          </ac:inkMkLst>
        </pc:inkChg>
        <pc:inkChg chg="add del">
          <ac:chgData name="Emma Galow" userId="3b60db898bf3bfc2" providerId="LiveId" clId="{93264AEE-7150-E747-807C-4DE77CD41971}" dt="2025-07-08T14:23:27.061" v="13"/>
          <ac:inkMkLst>
            <pc:docMk/>
            <pc:sldMk cId="3451581008" sldId="306"/>
            <ac:inkMk id="12" creationId="{00AF3E43-B3F0-951F-8C41-C7125A05A8A9}"/>
          </ac:inkMkLst>
        </pc:inkChg>
        <pc:inkChg chg="add del">
          <ac:chgData name="Emma Galow" userId="3b60db898bf3bfc2" providerId="LiveId" clId="{93264AEE-7150-E747-807C-4DE77CD41971}" dt="2025-07-08T14:24:26.488" v="22"/>
          <ac:inkMkLst>
            <pc:docMk/>
            <pc:sldMk cId="3451581008" sldId="306"/>
            <ac:inkMk id="13" creationId="{EB5DEDBC-C057-F812-97ED-07B263578F41}"/>
          </ac:inkMkLst>
        </pc:inkChg>
        <pc:inkChg chg="add del">
          <ac:chgData name="Emma Galow" userId="3b60db898bf3bfc2" providerId="LiveId" clId="{93264AEE-7150-E747-807C-4DE77CD41971}" dt="2025-07-08T14:24:26.475" v="20"/>
          <ac:inkMkLst>
            <pc:docMk/>
            <pc:sldMk cId="3451581008" sldId="306"/>
            <ac:inkMk id="14" creationId="{1A2D1EA4-E4B8-6C0B-9E5D-5D1546F39187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5" creationId="{38B74B80-5711-79E7-8995-B2F8E5A39F62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6" creationId="{35B75485-E640-B939-5575-CEBA003C27BF}"/>
          </ac:inkMkLst>
        </pc:inkChg>
        <pc:inkChg chg="add del">
          <ac:chgData name="Emma Galow" userId="3b60db898bf3bfc2" providerId="LiveId" clId="{93264AEE-7150-E747-807C-4DE77CD41971}" dt="2025-07-08T14:23:37.165" v="19"/>
          <ac:inkMkLst>
            <pc:docMk/>
            <pc:sldMk cId="3451581008" sldId="306"/>
            <ac:inkMk id="17" creationId="{5801D636-617F-8193-285B-1A2404CA4B0F}"/>
          </ac:inkMkLst>
        </pc:inkChg>
        <pc:inkChg chg="add del reco">
          <ac:chgData name="Emma Galow" userId="3b60db898bf3bfc2" providerId="LiveId" clId="{93264AEE-7150-E747-807C-4DE77CD41971}" dt="2025-07-08T14:24:26.494" v="23"/>
          <ac:inkMkLst>
            <pc:docMk/>
            <pc:sldMk cId="3451581008" sldId="306"/>
            <ac:inkMk id="18" creationId="{762482A9-1AE2-21AD-ABC5-E05F11081298}"/>
          </ac:inkMkLst>
        </pc:inkChg>
      </pc:sldChg>
      <pc:sldChg chg="addSp delSp">
        <pc:chgData name="Emma Galow" userId="3b60db898bf3bfc2" providerId="LiveId" clId="{93264AEE-7150-E747-807C-4DE77CD41971}" dt="2025-07-08T14:27:20.456" v="108"/>
        <pc:sldMkLst>
          <pc:docMk/>
          <pc:sldMk cId="3562189218" sldId="317"/>
        </pc:sldMkLst>
        <pc:inkChg chg="add">
          <ac:chgData name="Emma Galow" userId="3b60db898bf3bfc2" providerId="LiveId" clId="{93264AEE-7150-E747-807C-4DE77CD41971}" dt="2025-07-08T14:26:09.131" v="66"/>
          <ac:inkMkLst>
            <pc:docMk/>
            <pc:sldMk cId="3562189218" sldId="317"/>
            <ac:inkMk id="4" creationId="{830C256C-4E96-0E28-EE09-A4B4B1BF3721}"/>
          </ac:inkMkLst>
        </pc:inkChg>
        <pc:inkChg chg="add">
          <ac:chgData name="Emma Galow" userId="3b60db898bf3bfc2" providerId="LiveId" clId="{93264AEE-7150-E747-807C-4DE77CD41971}" dt="2025-07-08T14:26:13.999" v="67"/>
          <ac:inkMkLst>
            <pc:docMk/>
            <pc:sldMk cId="3562189218" sldId="317"/>
            <ac:inkMk id="5" creationId="{12086F08-3943-7AD7-3D46-2B8EDC44855B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6" creationId="{CE81D6AD-1425-B984-9FB6-D45A32BA6363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7" creationId="{DBE84D49-0C4C-A573-4478-415FCAE96406}"/>
          </ac:inkMkLst>
        </pc:inkChg>
        <pc:inkChg chg="del">
          <ac:chgData name="Emma Galow" userId="3b60db898bf3bfc2" providerId="LiveId" clId="{93264AEE-7150-E747-807C-4DE77CD41971}" dt="2025-07-08T14:26:05.426" v="64"/>
          <ac:inkMkLst>
            <pc:docMk/>
            <pc:sldMk cId="3562189218" sldId="317"/>
            <ac:inkMk id="9" creationId="{94CA96CE-2991-1266-8A5C-45A9CEC136E4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1" creationId="{F46A5881-EAB9-76CC-1C03-02AAD77D57B6}"/>
          </ac:inkMkLst>
        </pc:inkChg>
        <pc:inkChg chg="add del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2" creationId="{66A62EDE-62DA-A44C-390F-EFFC2BD696B4}"/>
          </ac:inkMkLst>
        </pc:inkChg>
        <pc:inkChg chg="del">
          <ac:chgData name="Emma Galow" userId="3b60db898bf3bfc2" providerId="LiveId" clId="{93264AEE-7150-E747-807C-4DE77CD41971}" dt="2025-07-08T14:26:05.411" v="62"/>
          <ac:inkMkLst>
            <pc:docMk/>
            <pc:sldMk cId="3562189218" sldId="317"/>
            <ac:inkMk id="13" creationId="{918F1ED4-9FF1-A86B-5452-B933B4A85E1F}"/>
          </ac:inkMkLst>
        </pc:inkChg>
        <pc:inkChg chg="del">
          <ac:chgData name="Emma Galow" userId="3b60db898bf3bfc2" providerId="LiveId" clId="{93264AEE-7150-E747-807C-4DE77CD41971}" dt="2025-07-08T14:26:05.418" v="63"/>
          <ac:inkMkLst>
            <pc:docMk/>
            <pc:sldMk cId="3562189218" sldId="317"/>
            <ac:inkMk id="14" creationId="{3FB9E45D-D267-FE80-9212-FE4214250677}"/>
          </ac:inkMkLst>
        </pc:inkChg>
        <pc:inkChg chg="add reco">
          <ac:chgData name="Emma Galow" userId="3b60db898bf3bfc2" providerId="LiveId" clId="{93264AEE-7150-E747-807C-4DE77CD41971}" dt="2025-07-08T14:26:27.538" v="72"/>
          <ac:inkMkLst>
            <pc:docMk/>
            <pc:sldMk cId="3562189218" sldId="317"/>
            <ac:inkMk id="15" creationId="{F4906EC0-06A7-B860-2D37-0E0E7EA860CF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6" creationId="{4F0C0372-05A6-A080-9F1F-D04EC2CED397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7" creationId="{B80D779B-2254-E65B-5B58-754EBEB93D67}"/>
          </ac:inkMkLst>
        </pc:inkChg>
        <pc:inkChg chg="del">
          <ac:chgData name="Emma Galow" userId="3b60db898bf3bfc2" providerId="LiveId" clId="{93264AEE-7150-E747-807C-4DE77CD41971}" dt="2025-07-08T14:26:05.434" v="65"/>
          <ac:inkMkLst>
            <pc:docMk/>
            <pc:sldMk cId="3562189218" sldId="317"/>
            <ac:inkMk id="18" creationId="{D3B3CC32-2516-87AC-BB8A-D3A6C2D1E1D0}"/>
          </ac:inkMkLst>
        </pc:inkChg>
        <pc:inkChg chg="add del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19" creationId="{6D4564DD-7634-50F7-7760-853199ED75C4}"/>
          </ac:inkMkLst>
        </pc:inkChg>
        <pc:inkChg chg="add reco">
          <ac:chgData name="Emma Galow" userId="3b60db898bf3bfc2" providerId="LiveId" clId="{93264AEE-7150-E747-807C-4DE77CD41971}" dt="2025-07-08T14:26:30.203" v="76"/>
          <ac:inkMkLst>
            <pc:docMk/>
            <pc:sldMk cId="3562189218" sldId="317"/>
            <ac:inkMk id="20" creationId="{B202FD08-9932-91B6-5CF2-7551F3E4066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1" creationId="{B7832A83-41A0-CA99-410B-F18668C5D7CC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2" creationId="{76FF25C1-E1BB-5A83-32BF-FBBC69795752}"/>
          </ac:inkMkLst>
        </pc:inkChg>
        <pc:inkChg chg="add del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3" creationId="{D2930BFF-BB9F-12BF-B248-30D80C4A6884}"/>
          </ac:inkMkLst>
        </pc:inkChg>
        <pc:inkChg chg="add reco">
          <ac:chgData name="Emma Galow" userId="3b60db898bf3bfc2" providerId="LiveId" clId="{93264AEE-7150-E747-807C-4DE77CD41971}" dt="2025-07-08T14:26:37.505" v="80"/>
          <ac:inkMkLst>
            <pc:docMk/>
            <pc:sldMk cId="3562189218" sldId="317"/>
            <ac:inkMk id="24" creationId="{58D5366B-0892-8A1A-6DCF-3319860F9301}"/>
          </ac:inkMkLst>
        </pc:inkChg>
        <pc:inkChg chg="add">
          <ac:chgData name="Emma Galow" userId="3b60db898bf3bfc2" providerId="LiveId" clId="{93264AEE-7150-E747-807C-4DE77CD41971}" dt="2025-07-08T14:26:38.669" v="81"/>
          <ac:inkMkLst>
            <pc:docMk/>
            <pc:sldMk cId="3562189218" sldId="317"/>
            <ac:inkMk id="25" creationId="{8C199BF8-D3BC-2F01-CDD3-649799A49689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6" creationId="{5CCA4D7E-47B4-F445-57EE-967C97DEA305}"/>
          </ac:inkMkLst>
        </pc:inkChg>
        <pc:inkChg chg="add del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7" creationId="{3B9152C8-B3BF-803D-17D8-AD26402E0B24}"/>
          </ac:inkMkLst>
        </pc:inkChg>
        <pc:inkChg chg="add reco">
          <ac:chgData name="Emma Galow" userId="3b60db898bf3bfc2" providerId="LiveId" clId="{93264AEE-7150-E747-807C-4DE77CD41971}" dt="2025-07-08T14:26:49.052" v="84"/>
          <ac:inkMkLst>
            <pc:docMk/>
            <pc:sldMk cId="3562189218" sldId="317"/>
            <ac:inkMk id="28" creationId="{C7F15F96-DFB8-C8A0-FB5F-AA374D049F94}"/>
          </ac:inkMkLst>
        </pc:inkChg>
        <pc:inkChg chg="add">
          <ac:chgData name="Emma Galow" userId="3b60db898bf3bfc2" providerId="LiveId" clId="{93264AEE-7150-E747-807C-4DE77CD41971}" dt="2025-07-08T14:26:53.188" v="85"/>
          <ac:inkMkLst>
            <pc:docMk/>
            <pc:sldMk cId="3562189218" sldId="317"/>
            <ac:inkMk id="29" creationId="{128FDF6F-5F7D-5BB3-5DA8-DF05FCDAC43B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0" creationId="{1F00CFA2-0E9A-18BC-1821-C0181AAC49DD}"/>
          </ac:inkMkLst>
        </pc:inkChg>
        <pc:inkChg chg="add del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1" creationId="{6D6E6EBE-80A0-15A2-1289-CE5B80287D91}"/>
          </ac:inkMkLst>
        </pc:inkChg>
        <pc:inkChg chg="add reco">
          <ac:chgData name="Emma Galow" userId="3b60db898bf3bfc2" providerId="LiveId" clId="{93264AEE-7150-E747-807C-4DE77CD41971}" dt="2025-07-08T14:27:00.201" v="88"/>
          <ac:inkMkLst>
            <pc:docMk/>
            <pc:sldMk cId="3562189218" sldId="317"/>
            <ac:inkMk id="32" creationId="{2EA92E01-74B0-9D64-DC56-B18809C15097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3" creationId="{043093AC-5214-46ED-16A8-020E6405B8BA}"/>
          </ac:inkMkLst>
        </pc:inkChg>
        <pc:inkChg chg="add">
          <ac:chgData name="Emma Galow" userId="3b60db898bf3bfc2" providerId="LiveId" clId="{93264AEE-7150-E747-807C-4DE77CD41971}" dt="2025-07-08T14:27:01.149" v="90"/>
          <ac:inkMkLst>
            <pc:docMk/>
            <pc:sldMk cId="3562189218" sldId="317"/>
            <ac:inkMk id="34" creationId="{121AE334-3598-3309-2EE4-CCCABBF30D5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5" creationId="{1136D43E-F1FF-6A47-B8BC-96C086983E6F}"/>
          </ac:inkMkLst>
        </pc:inkChg>
        <pc:inkChg chg="add">
          <ac:chgData name="Emma Galow" userId="3b60db898bf3bfc2" providerId="LiveId" clId="{93264AEE-7150-E747-807C-4DE77CD41971}" dt="2025-07-08T14:27:02.461" v="92"/>
          <ac:inkMkLst>
            <pc:docMk/>
            <pc:sldMk cId="3562189218" sldId="317"/>
            <ac:inkMk id="36" creationId="{61106414-3BF9-A88F-37F3-F0FED1E09294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7" creationId="{4B33C71B-4D48-628F-0870-836BA1FD694E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8" creationId="{88C84EBE-E958-69F9-4C01-ECF2EFD061CB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39" creationId="{16B9C341-BAAA-35D6-0FF8-1A133D2082E0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0" creationId="{B680EB58-3EF9-BF71-973A-4DCDB26A9FBF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1" creationId="{8884AC03-8490-6A3A-FFD8-4F8811F28069}"/>
          </ac:inkMkLst>
        </pc:inkChg>
        <pc:inkChg chg="add">
          <ac:chgData name="Emma Galow" userId="3b60db898bf3bfc2" providerId="LiveId" clId="{93264AEE-7150-E747-807C-4DE77CD41971}" dt="2025-07-08T14:27:05.359" v="98"/>
          <ac:inkMkLst>
            <pc:docMk/>
            <pc:sldMk cId="3562189218" sldId="317"/>
            <ac:inkMk id="42" creationId="{F7F57F83-CDD0-46BE-F433-E8E7C47A86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3" creationId="{4E5460B1-278F-BB65-F8DF-1043290DC293}"/>
          </ac:inkMkLst>
        </pc:inkChg>
        <pc:inkChg chg="add del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4" creationId="{837F4C88-A0E9-5BCE-46AE-72503D4A9CE2}"/>
          </ac:inkMkLst>
        </pc:inkChg>
        <pc:inkChg chg="add reco">
          <ac:chgData name="Emma Galow" userId="3b60db898bf3bfc2" providerId="LiveId" clId="{93264AEE-7150-E747-807C-4DE77CD41971}" dt="2025-07-08T14:27:09.173" v="101"/>
          <ac:inkMkLst>
            <pc:docMk/>
            <pc:sldMk cId="3562189218" sldId="317"/>
            <ac:inkMk id="45" creationId="{4B6EC905-3313-F96E-5B06-425D8EA9FD0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6" creationId="{751586C2-8E09-DAD4-7E86-932C80AECA46}"/>
          </ac:inkMkLst>
        </pc:inkChg>
        <pc:inkChg chg="add del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7" creationId="{2024A199-7F76-5018-8804-127156EF8CA8}"/>
          </ac:inkMkLst>
        </pc:inkChg>
        <pc:inkChg chg="add reco">
          <ac:chgData name="Emma Galow" userId="3b60db898bf3bfc2" providerId="LiveId" clId="{93264AEE-7150-E747-807C-4DE77CD41971}" dt="2025-07-08T14:27:18.268" v="104"/>
          <ac:inkMkLst>
            <pc:docMk/>
            <pc:sldMk cId="3562189218" sldId="317"/>
            <ac:inkMk id="48" creationId="{293E0931-B97A-0F30-8823-55BB6E517409}"/>
          </ac:inkMkLst>
        </pc:inkChg>
        <pc:inkChg chg="add">
          <ac:chgData name="Emma Galow" userId="3b60db898bf3bfc2" providerId="LiveId" clId="{93264AEE-7150-E747-807C-4DE77CD41971}" dt="2025-07-08T14:27:18.278" v="105"/>
          <ac:inkMkLst>
            <pc:docMk/>
            <pc:sldMk cId="3562189218" sldId="317"/>
            <ac:inkMk id="49" creationId="{895FA5A0-5FB3-85DB-92E8-A341CBBE6595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0" creationId="{4DC169A2-0001-D010-D044-D1F562FF267C}"/>
          </ac:inkMkLst>
        </pc:inkChg>
        <pc:inkChg chg="add del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1" creationId="{FB9511A5-8943-C0A2-23AC-36482E446802}"/>
          </ac:inkMkLst>
        </pc:inkChg>
        <pc:inkChg chg="add reco">
          <ac:chgData name="Emma Galow" userId="3b60db898bf3bfc2" providerId="LiveId" clId="{93264AEE-7150-E747-807C-4DE77CD41971}" dt="2025-07-08T14:27:20.456" v="108"/>
          <ac:inkMkLst>
            <pc:docMk/>
            <pc:sldMk cId="3562189218" sldId="317"/>
            <ac:inkMk id="52" creationId="{189048FC-01B7-5DA2-60C2-237E40786B42}"/>
          </ac:inkMkLst>
        </pc:inkChg>
      </pc:sldChg>
      <pc:sldChg chg="addSp delSp">
        <pc:chgData name="Emma Galow" userId="3b60db898bf3bfc2" providerId="LiveId" clId="{93264AEE-7150-E747-807C-4DE77CD41971}" dt="2025-07-08T14:25:57.945" v="61"/>
        <pc:sldMkLst>
          <pc:docMk/>
          <pc:sldMk cId="3535204625" sldId="318"/>
        </pc:sldMkLst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4" creationId="{9A18CBF2-28E6-1153-EC9E-B8C08C8C270A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5" creationId="{EFE7DAC1-90F7-95F7-33C4-4316AD64C6B3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6" creationId="{CEDAF273-2A8F-FA12-E670-C29F306C1575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7" creationId="{DCDA1B0E-8B5F-D512-D4B2-9262F7B071CE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1" creationId="{3239C8CA-C649-554F-F63F-B7804A702450}"/>
          </ac:inkMkLst>
        </pc:inkChg>
        <pc:inkChg chg="add del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2" creationId="{C792D779-4CD0-8458-209C-883039B0F22D}"/>
          </ac:inkMkLst>
        </pc:inkChg>
        <pc:inkChg chg="add reco">
          <ac:chgData name="Emma Galow" userId="3b60db898bf3bfc2" providerId="LiveId" clId="{93264AEE-7150-E747-807C-4DE77CD41971}" dt="2025-07-08T14:25:17.268" v="30"/>
          <ac:inkMkLst>
            <pc:docMk/>
            <pc:sldMk cId="3535204625" sldId="318"/>
            <ac:inkMk id="15" creationId="{70778F8B-60F3-E379-166C-03833355095A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6" creationId="{58F1E488-BAA4-723D-2A13-27BCE5CFF825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7" creationId="{48F36808-5064-C804-CDFF-71F3E75596D7}"/>
          </ac:inkMkLst>
        </pc:inkChg>
        <pc:inkChg chg="del">
          <ac:chgData name="Emma Galow" userId="3b60db898bf3bfc2" providerId="LiveId" clId="{93264AEE-7150-E747-807C-4DE77CD41971}" dt="2025-07-08T14:25:36.012" v="47"/>
          <ac:inkMkLst>
            <pc:docMk/>
            <pc:sldMk cId="3535204625" sldId="318"/>
            <ac:inkMk id="18" creationId="{3BAF77FB-4CCD-EE40-2DDC-1FA5D80CA31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19" creationId="{1141B65E-9ACD-460C-24E1-2D2423BA6A9E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0" creationId="{A7F0405A-C492-256E-8269-14B494A27EE9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1" creationId="{5A78BAE9-6CE9-9F2B-C39B-6B442C788CAB}"/>
          </ac:inkMkLst>
        </pc:inkChg>
        <pc:inkChg chg="add del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2" creationId="{CC6EDE62-A804-2505-8FBA-01371305A3F1}"/>
          </ac:inkMkLst>
        </pc:inkChg>
        <pc:inkChg chg="add reco">
          <ac:chgData name="Emma Galow" userId="3b60db898bf3bfc2" providerId="LiveId" clId="{93264AEE-7150-E747-807C-4DE77CD41971}" dt="2025-07-08T14:25:21.134" v="37"/>
          <ac:inkMkLst>
            <pc:docMk/>
            <pc:sldMk cId="3535204625" sldId="318"/>
            <ac:inkMk id="23" creationId="{5EB9A14C-59DA-B0EB-450E-814AB6CB2A4A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4" creationId="{29063516-DD23-E4A4-87FE-7C92E5AF0479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5" creationId="{892176DD-F2DF-25E0-B20D-BB20EB3154AC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6" creationId="{92C86EA4-AA16-E841-7079-768D18169D8E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7" creationId="{7436EB0D-F3DC-F173-23D3-94FAD00FBA9B}"/>
          </ac:inkMkLst>
        </pc:inkChg>
        <pc:inkChg chg="add del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8" creationId="{8AAF4445-1FE0-74CA-0DA5-90B8117A476F}"/>
          </ac:inkMkLst>
        </pc:inkChg>
        <pc:inkChg chg="add reco">
          <ac:chgData name="Emma Galow" userId="3b60db898bf3bfc2" providerId="LiveId" clId="{93264AEE-7150-E747-807C-4DE77CD41971}" dt="2025-07-08T14:25:24.059" v="43"/>
          <ac:inkMkLst>
            <pc:docMk/>
            <pc:sldMk cId="3535204625" sldId="318"/>
            <ac:inkMk id="29" creationId="{0ADD379B-6D16-32F0-440E-912496230A01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0" creationId="{7D74DD80-DCBC-31F6-527D-FD9EC227027D}"/>
          </ac:inkMkLst>
        </pc:inkChg>
        <pc:inkChg chg="add del">
          <ac:chgData name="Emma Galow" userId="3b60db898bf3bfc2" providerId="LiveId" clId="{93264AEE-7150-E747-807C-4DE77CD41971}" dt="2025-07-08T14:25:35.023" v="46"/>
          <ac:inkMkLst>
            <pc:docMk/>
            <pc:sldMk cId="3535204625" sldId="318"/>
            <ac:inkMk id="31" creationId="{F4EA031C-4B24-6347-C6F8-A6FDC960A6AA}"/>
          </ac:inkMkLst>
        </pc:inkChg>
        <pc:inkChg chg="add del reco">
          <ac:chgData name="Emma Galow" userId="3b60db898bf3bfc2" providerId="LiveId" clId="{93264AEE-7150-E747-807C-4DE77CD41971}" dt="2025-07-08T14:25:36.021" v="48"/>
          <ac:inkMkLst>
            <pc:docMk/>
            <pc:sldMk cId="3535204625" sldId="318"/>
            <ac:inkMk id="32" creationId="{29BF9F2A-4BC4-A12C-35AC-4DCC8072370D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3" creationId="{7C43B745-D309-FB48-D8C2-97CE4539E838}"/>
          </ac:inkMkLst>
        </pc:inkChg>
        <pc:inkChg chg="add del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4" creationId="{95F936A8-C84B-7EFC-F5FB-CDE0EC84466C}"/>
          </ac:inkMkLst>
        </pc:inkChg>
        <pc:inkChg chg="add reco">
          <ac:chgData name="Emma Galow" userId="3b60db898bf3bfc2" providerId="LiveId" clId="{93264AEE-7150-E747-807C-4DE77CD41971}" dt="2025-07-08T14:25:40.704" v="51"/>
          <ac:inkMkLst>
            <pc:docMk/>
            <pc:sldMk cId="3535204625" sldId="318"/>
            <ac:inkMk id="35" creationId="{D98D5073-14D4-9F8A-4C41-3A728FDFC656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6" creationId="{55535474-E992-AAEE-7BF0-817D05C200E0}"/>
          </ac:inkMkLst>
        </pc:inkChg>
        <pc:inkChg chg="add del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7" creationId="{20A90068-D90D-F39F-F711-160ECE839A2F}"/>
          </ac:inkMkLst>
        </pc:inkChg>
        <pc:inkChg chg="add reco">
          <ac:chgData name="Emma Galow" userId="3b60db898bf3bfc2" providerId="LiveId" clId="{93264AEE-7150-E747-807C-4DE77CD41971}" dt="2025-07-08T14:25:48.365" v="54"/>
          <ac:inkMkLst>
            <pc:docMk/>
            <pc:sldMk cId="3535204625" sldId="318"/>
            <ac:inkMk id="38" creationId="{E8401E35-D43F-2DD2-1BB4-8F8FE880B960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39" creationId="{4E59426C-FC48-5195-C9A6-27F5FFAEDF16}"/>
          </ac:inkMkLst>
        </pc:inkChg>
        <pc:inkChg chg="add del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0" creationId="{43E3911C-38F1-59E3-AF64-E0AD1A9FF08D}"/>
          </ac:inkMkLst>
        </pc:inkChg>
        <pc:inkChg chg="add reco">
          <ac:chgData name="Emma Galow" userId="3b60db898bf3bfc2" providerId="LiveId" clId="{93264AEE-7150-E747-807C-4DE77CD41971}" dt="2025-07-08T14:25:51.331" v="57"/>
          <ac:inkMkLst>
            <pc:docMk/>
            <pc:sldMk cId="3535204625" sldId="318"/>
            <ac:inkMk id="41" creationId="{70DE1182-00AB-D270-F20E-2C2D423D61CB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2" creationId="{97D7CC01-5A21-0619-02F5-AF46502C6015}"/>
          </ac:inkMkLst>
        </pc:inkChg>
        <pc:inkChg chg="add del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3" creationId="{DAA3C3CE-4836-E7BF-6215-091A968CEFCD}"/>
          </ac:inkMkLst>
        </pc:inkChg>
        <pc:inkChg chg="add reco">
          <ac:chgData name="Emma Galow" userId="3b60db898bf3bfc2" providerId="LiveId" clId="{93264AEE-7150-E747-807C-4DE77CD41971}" dt="2025-07-08T14:25:57.936" v="60"/>
          <ac:inkMkLst>
            <pc:docMk/>
            <pc:sldMk cId="3535204625" sldId="318"/>
            <ac:inkMk id="44" creationId="{E908206F-CDAB-A39F-C60B-94556B913D45}"/>
          </ac:inkMkLst>
        </pc:inkChg>
        <pc:inkChg chg="add">
          <ac:chgData name="Emma Galow" userId="3b60db898bf3bfc2" providerId="LiveId" clId="{93264AEE-7150-E747-807C-4DE77CD41971}" dt="2025-07-08T14:25:57.945" v="61"/>
          <ac:inkMkLst>
            <pc:docMk/>
            <pc:sldMk cId="3535204625" sldId="318"/>
            <ac:inkMk id="45" creationId="{FF1F6A52-863D-047F-7232-900C788BCD6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1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6 8,'0'0'0,"0"0"16,0 0 40,0 0 16,0 0 24,0 0-96,0 0 104,0 0 16,0 0 0,0 0 0,0 0-16,0 0-24,0 0-728,0 0 1392,0 0-648,3 0 16,-3 0 40,0 0-40,0 0-8,0 0-104,0 0 120,0 0-32,0 0 16,0 0 16,0 0-16,0 0 0,0 0-744,0 0 1408,0 0-656,0 0 16,0 0 24,0 0-48,0 0 16,0 0-1504,0 0 2880,0 0-1400,0 0 8,0 0 16,0 0-8,0 0 24,0 0-2200,0 0 4320,0 2-2064,0-2-40,0 0 40,0 0-40,0 0-24,0 0-128,0 0 185,0 2-57,0-2 8,2 0 24,-2 2-24,0-2 0,0 0-136,0 0 152,0 2-16,0-2-16,0 2 32,0-2-24,0 3-48,0-3-80,0 0 112,0 2 16,0-2-80,0 2 40,0 0-8,0-2-24,0 0-56,0 2 136,0-2-8,0 2-72,2 0 24,-2-2-8,0 3-32,0-3-40,0 0 88,0 2-16,0 0-64,0-2 32,0 2 0,0 0-24,0-2-16,2 0 72,-2 2 16,0-2-48,0 2 16,2-2-8,-2 3-40,0-3-8,0 0 48,0 2 16,0 0-8,0-2 0,0 2 8,0 0-8,0-2-56,0 0 72,0 0 0,0 2-8,0 0-8,0-2 8,0 3-8,0-3-56,0 2 80,0 0 0,0-2-24,0 2 16,0 0-16,0 0-32,0-2-24,0 2 48,0 1 16,0-1-32,0 1 0,0-1 0,0 0-8,0-2-24,0 2 32,0 0-8,0 2 8,0-1-8,0-1 9,0 0-1,0-2-32,-1 2 24,1 2 8,0-1 16,-1-1-24,1 0 8,0 0 0,0-2-32,0 2 40,0 1-24,-1 0 24,1 0-8,0-1-16,0 1 32,0-3-48,0 4 24,0-2 0,0 1 24,0 0-24,0-1 0,0 0 0,0-2-24,0 4 40,0-2-16,0 0 32,0 1-40,0-1 0,0 0 16,0-2-32,0 3 8,0-1 0,0 0 0,0 1 0,0-1 8,0 0 8,0-2-24,0 2 32,0 1-8,0-1 0,0 0-8,0 0-8,0 0 8,0-2-16,0 2 8,0-2 24,0 4-16,0-2 0,0 0 24,0 0-16,0-2-24,0 2 16,0 0 24,0 0-16,2 1 0,-2-1 0,0 0 0,0-2-24,0 3 32,0 0-8,0-1 16,0 2-8,0-2 0,0 0-16,0-2-16,0 2 32,0 0-16,0 0 8,0 2 8,0-2 0,0 1-8,0-3-24,0 3 8,0 0 0,0 0 0,0 0 0,0 0 24,0-1-16,0-2-16,0 3 32,0 1-24,0-1 8,0-1-16,0 1 8,0 0 16,0-3-24,-1 4-40,1-1 56,0 0-16,0 0 8,0-1 48,0 1-56,0-3 0,0 2 0,0 1 16,0-1-16,0 0 16,0 0 0,0-2-32,0 0 16,0 4-16,0-2 24,0 0-8,0 0 48,0 0-16,0 0-56,0-2 24,-1 3 24,1 0-32,0-1 8,0 1 56,0-1-64,0 1 16,0-3-8,0 2-16,0 1 16,0-1 16,0 0-8,0 0 0,0 0-24,0-2 16,0 2 16,0 0 0,0 1 8,0-1 24,0-2-88,0 2 16,0-2 24,0 2-8,0 0-16,0 0 56,0 1 40,0-1-72,0 0 40,0-2-40,0 2 8,0 0-24,0 0 32,0 0-64,0 1 40,0-1-32,0-2 40,0 2 16,0 0 24,0 0 0,0 0 40,0 0-104,0-2 24,0 3-8,0-1 8,0 0-16,0 0 48,0 0 40,0 0-64,0-2-8,-1 0 0,1 2-16,0 1-16,0-1 24,0-2 80,0 2-48,0 0-24,0-2 0,0 0 8,0 2-64,0-2 8,0 2 104,-1 0-72,1-2 16,0 3-16,-1-3 64,1 2-128,0 0 136,0-2 32,0 2-56,0-2-32,0 2 32,0-2-48,-1 2-80,1 0 112,0 1 24,0-3-48,0 0 8,0 2 16,0-2-56,0 2 0,0 0 112,0-2-104,0 2 32,0-2 0,0 2 8,0-2-56,-1 2 16,0 1 48,1-3 24,0 2-40,0-2 0,0 0 64,0 2-72,0-2-24,0 0 104,0 2-80,0-2 16,0 0-8,0 2 16,0-2-88,0 0 48,0 0 64,0 2-48,0-2 16,0 0-8,0 0 40,0 2-64,0-2 0,0 0 40,0 3-24,0-3 8,0 0 40,0 0-64,0 2 16,0-2 16,2 0 8,-2 0-16,0 2 8,0-2 0,0 0-24,0 0 16,0 0-16,0 0 16,0 0 32,0 2-32,0-2 40,0 0-48,0 0 16,0 0 0,0 0-8,0 0-16,0 0 24,0 0 16,0 0-8,0 0-8,0 0 0,0 0-56,0 0 80,0 0-24,0 2-8,0-2 16,0 0-8,0 0-8,0 0 16,0 0 0,0 0-8,0 0 0,0 0 8,0 0-8,0 0-80,0 0 160,0 0-80,0 0 8,0 0 0,0 0-144,0 0 264,2 0-128,-2 2 8,0-2-8,0 0-8,0 0 8,0 0 0,0 0 0,0 0 16,0 0-16,0 0 16,0 0-104,0 0 176,0 0-88,0 0 32,0 0-16,0 0 0,0 0 0,0 0-240,0 0 440,0 0-208,0 0 16,0 0 8,0 0-8,0 0-24,0 0-360,0 0 672,0 0-424,-1 0-88,0 0-144,0 0-216,0 0-360,1 0 912,-3-1-1473,2 0-567,-1-2-41,0 0-95,1-6-200,1 9 2376</inkml:trace>
  <inkml:trace contextRef="#ctx0" brushRef="#br0" timeOffset="2910">126 11 56,'0'0'0,"0"-1"168,0 0 24,2 0-32,-2 1-16,0 0 0,0 0-144,0 0 136,0 0 16,0 0-16,0 0-8,0 0 0,0 0-8,0 0-920,0 0 1704,0 0-776,0 0 16,0 0 0,0 0 8,0 0 0,0 0-1776,0 0 3384,0 2-1616,0-2 8,0 2 0,-1-2-8,0 2 16,1-2-160,-1 2 152,0 1 8,0-1-8,-1 0 0,0 0-16,0 0-16,2-2-120,-1 3 112,-1 1-8,0 4-8,0-6 8,-2 1-7,2 1 7,2-4-104,-2 3 88,-1 0 0,1 0-8,0 1 8,-2 4-16,2-6-8,2-2-64,-3 3 40,0 1 24,1 4-32,-2-6 24,2 2 0,0-1-16,2-3-40,-2 3 64,0 6-24,0-7-8,0 1-8,-1 0-16,1 0 24,2-3-32,-3 4 24,2-1 0,-2 0-8,1 0-8,1-1 16,0 2-8,1-4-16,-2 2 72,1 0-64,0 0 16,-1-2-16,1 2-40,0 0 32,1-2 0,-1 0-8,0 3 16,1-3 16,-1 0 24,0 2-16,1-2-32,0 0 40,0 0-16,0 0 8,0 0 16,0 0-40,0 0-160,0 0 320,0 0-120,0 0 0,0 0 32,0 0-8,0 0-488,0 0 864,0 0-416,0 0 16,0 0-24,0 0-8,0 0 16,0 0-632,0-1 1216,0-2-608,2 1-32,0-1 16,0 0-40,0-1 8,-2 4 40,2-5 0,2 1-40,-2-5 8,1 6 24,-1-1-64,-2 4 72,3-10-32,1 7 24,-2-1-16,1-5 72,0 7-24,0-2-16,-3 4-8,4-5-8,-1-3-8,-1 7 0,0-2 32,0-1 0,0 0-40,-2 4 24,3-3 0,-3-1-32,2 0 16,1 0 64,-1 1-72,0 0-16,-2 3 40,2-4 8,-2 1-16,2 0 32,1 0-8,-1 1-8,-2 0-16,0 2 8,0-3 16,0 2 16,0 0-16,2 0 48,-2-1-88,0 1 40,0 1-16,0-1 8,0 0-16,0 0 24,0 0 24,2 0-40,-2-1 16,0 2-16,0 0 40,0 0-48,0-1 56,0 1-24,2 0-8,-2-1 16,0 1-32,0 0 8,0-1 8,0 1 0,0 0 40,0 0-32,0 0-24,0 0 32,0 0 0,0 0 24,0 0-16,0 0 8,0 0-256,0 0 480,0 0-240,0 0-8,0 0 24,-1 0-40,1 2 0,0-2-8,-1 0 16,0 3-16,0-1 48,0 0-8,-1 0-16,0 0-8,2-2-16,-3 2-16,1 2 16,0-1-8,0 0 24,0 0-8,0 6 0,2-9-8,-4 0 40,1 3-24,1 6 8,-1-7-16,0 1 16,1 0-16,2-3-8,-4 3-8,2 6 24,-1-7-16,1 1 0,-1 7 16,0-8-8,3-2-8,-2 3 16,0 7-8,0-8 8,0 1-8,0 1 0,0-1 16,2-3-24,-3 3 0,2 0 8,0 0-8,0 1 0,-1-1 8,1 0 0,1-3-8,-1 2 16,-1 0-16,1 0 0,0 1 16,0-3-16,0 2 16,1-2-16,-2 2 0,2-2 8,0 0 8,-1 0 8,1 0-24,0 0 16,0 0 0,0 0 8,0 0 24,0 0-16,0 0 24,0 0-248,0 0 440,0 0-184,0 0-8,0 0-24,0 0-8,0-1-8,0 1-16,0-2 0,0 0 0,3-2 8,-3 2-8,2-1 8,-2 0 8,0 3-16,2-5 0,0 1-8,-2 0 0,2 0-8,0-5 8,0 7 0,-2 2 8,4-4 8,-1-5-8,-1 6 0,0-2 8,0-3-8,0 5 0,-2 3 0,3-4 0,-1 0 0,0 0 16,0 1 0,0-1 0,0 1-8,-2 3-8,0-3 16,2 0 0,-2 0-8,3-1 16,-1 2 0,-2 0-8,0 2-16,0-2 16,0 0 0,0 1-8,2 1 16,-2-1-8,0 1 16,0 0-32,0 0 24,0-1 0,0 1 8,0 0-16,0 0 0,0 0 16,0 0-32,0 0 24,0 0-8,0 0-8,0 0 8,0 0 0,0 0 8,0 0-128,0 0 200,0 0-72,0 0-16,0 0 8,0 0 24,0 0-24,0 0-216,0 0 432,0 0-200,0 0 8,2 0 8,-2 0-8,0 0 8,0 0-48,2 0 56,-2 2-16,0-2 24,2 2-16,-2-2 0,0 2 9,0-2-57,0 0 24,0 2 40,2 0-24,-2 0 8,3 1 0,-3-1-24,0-2-24,2 2 56,0 0-16,-2 0 8,3 0-16,-1 0-8,0 2-48,-2-4 24,0 3 24,2-1 0,1 0-16,-1 1 32,1 1-24,0-1 24,-3-3-40,3 2 16,0 1 0,-1 0 8,1 1-48,-1-1 24,0 0 0,-2-3 0,2 3-24,1 0 32,-1 6 32,1-9-24,0 3 8,0 1-16,-3-4-8,2 3-16,2 0 24,-1 0 32,-1 0-24,0 1-8,-2-1-8,0-3 0,2 3-16,0 0 16,2 0 40,-2 0 0,0-1 0,0 1-64,-2-3 24,2 2-16,0 0 16,-2 0 24,3 1 96,-3-3-104,2 2-32,-2-2 16,0 2 0,0-2-48,2 2 72,0-2 0,-2 0-16,2 0-8,-2 0 0,0 2 8,0-2 16,0 0-16,0 0 32,0 0 0,0 0-16,0 0-24,0 0 40,0 0-8,0 0-48,0 0 56,0 0 56,0 0-32,0 0-320,0 0 600,0 0-216,0 0 8,0 0 8,0 0 0,0 0-48,0 0-1088,0 0 2032,0 0-944,0 0-72,0 0 48,0 0-40,-1-1 8,1 1-40,-1-1 80,-1 0-64,1 0 72,-1-1-48,1 1-32,-1-2 8,2 3-16,-1-2-8,0-1 40,-1 1-32,0 0 40,0-1-32,0-1-24,2 4 16,-2-3 16,-2 0-32,1 0 16,0 0 16,0-1-8,1 1-16,2 3 8,-1-3 8,-2 0 24,0-1-24,0 2-8,1-1 24,-1 0-88,3 3 64,-1-2 0,-2 0 0,0 0 40,1 0-32,0 0-8,0-1 16,2 3-16,-1-2-32,0-1 72,-2 0-48,2 2 8,-1-1-16,-1 1-32,3 1 48,-1-1 32,0-1-24,0 0 0,-1 1 8,1-1-40,-2 1 16,3 1 8,-2-2 0,1 1 8,0 0 16,0 0-24,0 0 8,-1-1-16,2 2 8,-1-2 0,0 1 0,0 0-16,0 0 32,-1 0-8,0 0 8,2 1-16,-1-2 8,0 1-8,0 0-8,0 0 8,0 0 0,0 0 0,1 1 0,-1-1 8,0 0 8,0 0-16,0 1 0,1-1 0,-1 1 8,1 0-8,0 0-24,0 0 48,-2-1-24,2 0 8,0 1-16,0 0 8,0 0-8,0 0-8,0 0 8,0 0-16,0 0 80,0 0-136,0 0 64,-1 0-16,1 0-16,0 0-8,0 0-8,0 0 64,0 0-56,0 0 16,0 0 24,0 0-24,0 0 16,3 0-8,-3 0 32,0 2-40,2-2 24,0 2-8,0 0 16,0 0 8,0 0-8,-2-2 8,2 3-8,2-1-16,-1 0 16,-1 1-8,1-1 24,0 0-16,-3-2 8,4 4-24,-1-1 24,0 0-8,0 0 8,1 0-8,-1 1 8,-3-4 0,3 3-8,-1 0 8,1 0 8,-1 0 0,2 1-8,-2-1-8,-2-3 8,3 3 0,-1 0 16,0 1 0,0-2-8,1 0-8,-3 0-24,0-2 24,2 2 24,-2 0-32,2 0 16,0-2-8,-2 3-24,2-3 56,-2 0-32,0 2 16,0-2 8,0 0-8,0 0-8,0 0-16,0 0 16,0 0-8,0 0 40,2 0-8,-2 0 24,0 0 0,0 0 0,0 0 40,0 0-96,0 0 104,0 0-40,0 0-16,0 0-24,0 0-40,0 0 8,0 0-208,0-1 440,0-1-224,0 0 24,-1-1 8,0 1-24,0 0-8,1 2 0,-1-3 40,0 0-24,0-1-8,0 1 24,1 1-104,-1-1 72,1 3 0,-1-2 80,0-1-80,-2 0 48,2 0-32,-1 0-96,1 0 80,1 3 0,-1-4 32,0 1-32,0 0 24,-1 1-24,0-1-80,0 0 56,2 3 24,-2-2 64,0 0-48,1 0 48,0 0-16,0 0-136,0 0 80,1 2 8,-1-3 40,0 1-64,0 0 48,-1 0-8,0 1-72,-1-1 56,3 2 0,-1-1 8,0 0-24,0-2 56,0 2-32,1 0-40,0 1 32,-1-1 48,0 1-48,0-1-8,0 0 48,0 0-72,0 0 24,0 0-8,1 1 16,-2-1 0,1 0-16,0 1 40,1-1 56,0 1-64,-1-1 8,1 1-24,-1 0 0,0 0-48,0 0 56,0-1-40,0 1 40,0 0-8,1 0 0,-1 0-16,0 0 24,1 0 24,-1 0-40,0 0-8,1 0 16,-3 0-8,1 0-32,1 0 8,1 0 48,-1 0 0,0 0-32,1 0 16,-1 0 16,-1 0-32,0 2-32,0-2 16,-1 2-8,2 0 40,1-2 0,-1 2 0,0 0 48,0 0-48,-1 1 40,0-1-56,0 0 0,2-2 16,-2 2 48,-1 0-96,0 1 96,2-1-32,-2 2-40,1-2 24,2-2 0,-1 3-24,-3-1 8,3 0 32,-2 2 40,1-1-56,0 0 8,2-3-8,-2 3 24,0 0-88,-1 1 40,1-1 0,0 0 24,0 0 8,2-3-8,-1 3 40,-1 1-16,0-1-56,1 0 64,-2-1-56,1 0 24,2-2 0,-2 3 32,1-1-64,0 0 40,0 0-8,0 0 16,0-2-16,1 0 0,-1 2-16,0 0 32,1 1 8,-1-3-32,1 2 16,-2-2-16,2 0 8,-1 2-40,1 0 64,-1-2-24,1 0 0,0 2-32,0-2 24,0 0 0,0 0-8,0 0 8,-1 0 0,1 0 8,0 0-24,0 0 16,0 0 0,0 2 8,0-2 0,0 0-8,0 0-16,0 0 0,0 0 0,0 0 16,0 0 96,0 0-184,0 0 104,2 0-16,-2-1 16,0 0-8,0 1 0,3-1-8,-3 0 8,2-1-24,0 1 16,0-1 0,0-2 8,-2 4 0,2-2 0,0-1-8,1 0 8,0 1-24,-1-1 16,0-1 16,-2 4-8,3-3-8,-1 0 0,1 0-8,-1 0 16,1 0-8,-1 0 16,-2 3-8,3-3-8,-1 0 8,2-1 0,-1 1-8,-1 0 16,1 1-8,-3 2 0,2-3 8,1 0-8,-1 1 0,0 0 0,0-1 0,1 1-8,-3 2 8,2-2 8,0 0-8,1 0 16,-3 0-8,2 1-8,-2-1 0,0 2 0,2-1 8,-2 0-8,2 0 0,-2 0 0,0 0 0,2 1 8,-2 0-8,0 0 16,2-1-16,-2 1 8,0-1-16,2 0 16,-2-1 8,0 2-16,0-1 0,0 1 8,3 0 8,-3 0-8,0-1 0,0 1 16,0 0-24,0-1 8,0 1 8,0-1-8,0 1 16,0 0 16,0 0-40,0-1-8,0 1 32,0-1 8,0 1-16,0-1 40,0 0-40,0 1-16,0-1 24,0 1 16,0 0-16,0 0 0,0-1 16,0 1 0,0 0-40,0 0 64,0 0-8,0 0-16,0 0-16,0 0-40,0 0 24,0 0-184,0 0 376,0 0-184,0-1-8,0 1 16,0 0-8,0 0 8,0 0-24,0 0-32,0 0 16,0 0 0,0 0 32,0 0 32,0 0-128,0 2 56,0-2 0,0 2-8,0-2 32,0 0 16,0 2 0,0-2 24,0 2-24,0 0-48,0 1 16,0-3 16,2 2 56,0 0-56,0 0 16,-2 0 8,2 1-160,-2 1 136,0-4 0,2 3 0,0 0-32,1 0 104,-1 0-56,-2 1-16,2-1-80,-2-3 80,3 3 40,0 0-88,1 0 48,-2 1 48,1-1-88,-1 5-8,-2-8 48,2 0-8,0 4 48,1-1-32,-1 0 112,-2-1-128,2 2 0,-2-4 8,2 3 8,1-1-72,0 1 64,-3-1 32,3 0-48,-1 1-8,-2-3 24,2 2 24,0-2-40,0 2 16,-2 0 64,2 0-96,-2 0 32,0-2 0,0 0 8,2 2-48,-2-2 96,3 0-8,-3 3 0,0-3-24,0 0-24,2 0-24,-2 2 8,0-2-8,0 0 104,2 2-88,-2-2 0,0 0 8,0 0-24,0 0 8,0 0 56,0 0-104,0 0 128,0 0-88,0 0 56,0 0-40,0 0-56,0 0 128,0 0-224,0 0-16,0 0-320,0 0-304,-1 0-624,-2 0-793,3 0 2217,-4 0-2240,1 0 63,0 0-871,3 0 3048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2.866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1 8,'0'0'0,"0"2"0,-1 0 24,1-2-24,-1 2 56,1-2 16,0 2 16,0 2 8,0-1 16,0-1 0,0-2-112,0 3 120,0 0 0,2 6 0,0-6 16,1 7-8,0-7 16,-3-3-144,8 11 168,-6-8 8,2 8 16,4-8-8,-6 8-8,7-8 0,-9-3-176,3 12 168,7-3 8,-7-1-8,8 2-8,-8-2 0,9 1-24,-12-9-136,9 9 128,-6-1-16,10 1-8,-10-6-16,9 9-16,-4-9-8,-8-3-64,4 12 64,10-9-16,-6 8-16,1-9-8,0 8-32,0-7 16,-9-3-8,9 10 0,-1-7-8,1 8 0,-1-8-24,1 5 0,0-4 8,-9-4 24,9 8-48,-5-5 24,8 7-40,-3-7-8,0 6-24,-1-7-96,-8-2 192,3 9-232,10-7-128,-9 6-120,6-5-120,-6 0-168,6 0 16,-10-3 752,2 3-312,-2-3 312</inkml:trace>
  <inkml:trace contextRef="#ctx0" brushRef="#br0" timeOffset="1168">530 124 8,'0'0'0,"0"-2"0,0 0 24,0 2-24,0-2 40,0 0 24,0 0 0,0 0 16,0-1 16,0 2 16,0 1-112,0-2 120,0 1 32,0 0 16,0 0 24,2 0 24,-2 0 0,0 1-216,0-1 232,0 1-8,0 0 8,0 0 0,0 0-32,0 0 0,0 0-200,0 0 160,0 0-24,0 0-8,0 0-16,0 0 32,0 2-8,0-2-136,0 2 184,0 1-24,0 7-24,0-8-8,0 8-64,0-7 40,0-3-104,-1 11 32,0-3 32,1-4 8,0 10-15,0-6 63,0 2-16,0-10-104,0 11 56,0-2 40,0 0 8,0 0-16,2 1 32,0 0-40,-2-10-80,0 11 0,0-1 48,0 1 0,0 0-32,4 0 120,-4-1-120,0-10-16,0 10 32,2 0 8,-2-2-40,2-4 40,-2 6-80,0-7-32,0-3 72,0 11-80,0-8 72,2 8 40,0-8 32,0 6 32,-2-7-144,0-2 48,2 3 0,-2 1 8,3-2-40,-1 0 120,-2 0 0,0-2-48,0 0-40,0 2 104,0-2-8,2 0 0,-2 0 112,2 0 64,-2 0-64,0 0-208,0 0 224,2 0 0,0 0-80,2-1 112,-4 0-152,2-2 24,-2 3-128,3-2 112,-1-2-40,1 1 96,1 0 0,-2-1-48,-2-5-48,0 9-72,3-3 128,0-1-56,7-6-56,-7 7 152,0-6-96,0 6 24,-3 3-96,3-4 193,-1-5-169,-2 6 48,3-7 64,-3 1-48,2 5-24,-2 4-64,2-9 88,0 4-48,1-4 56,-3 5 16,0-5-64,0 5-56,0 4 8,0-9 0,8 6 56,-8-2 120,2 1-72,1 1-40,-3-1-104,0 4 40,0-3-112,-2 2 112,1 0 16,0 0-24,0 0-56,1 1-72,0 0 136,0 0-176,2 0 56,1 0 104,-3 0-56,2 0-16,-2 0-8,0 0 96,0 0-144,2 0 112,-2 2-24,2 0 16,0 1 8,0 1-40,-2-4 72,10 3 8,-7 7 8,0-8 16,1 6-56,-1-4-8,0 4-33,-3-8 65,3 3-72,1 6 48,-1-6 16,0 6-16,6-6-8,-7 6 0,-2-9 32,3 2-56,8 6 120,-9-5-72,0 0-16,1 5-8,-1-8-56,-2 0 88,3 3-32,6-1 56,-9 0-16,3 1-24,1-1 24,-4 1-56,0-3 48,3 3 0,-1-1 32,0-2-16,0 0 16,0 2 0,1-2 0,-3 0-32,0 0 64,2 0-24,0 0 24,0 0 24,-2 0 9,2 0 23,-2 0-120,2 0 112,1 0 0,-3 0-8,2 0 16,0 0 0,0-1 16,-2 1-136,2-2 128,1-1-8,-1 0 8,1 0-16,-1 0 24,0 0-16,-2 3-120,2-3 104,-2 0-24,2-1 24,0 0-16,1-6 16,-3 8-24,0 2-80,0-9 80,0 6 24,0-1-24,2-6 16,-2 7-8,0-7-32,0 10-56,0-4 64,0-7 0,0 7 0,0-7-24,0 8 16,0-7 0,0 10-56,0-4 8,-1-7-8,0 8 0,-1-7 0,1 6 56,0-7-8,1 11-48,-2-4 16,0-6 24,1 6-32,-1-5-16,0 6 16,-1-6-48,3 9 40,-1-3-40,-2-5-16,2 4-24,-1 0-24,0-5-72,1 7-32,1 2 208,-2-4-288,1 1-72,-2 0-80,2-1-80,0 1-104,-1 1-89,2 2 713,-2-2-856,1 0-176,0 1-224,0 0-193,0-1-23,0 2 192,1 0 1280,0 0-952,0 0 352,0 0 600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57.939"/>
    </inkml:context>
    <inkml:brush xml:id="br0">
      <inkml:brushProperty name="width" value="0.05004" units="cm"/>
      <inkml:brushProperty name="height" value="0.05004" units="cm"/>
    </inkml:brush>
  </inkml:definitions>
  <inkml:trace contextRef="#ctx0" brushRef="#br0">2 386 8,'0'0'0,"-1"0"16,1 0-8,-1-1 16,1 0 8,0 0 40,0 1-72,0-1 136,0 0 24,0 0 16,0 0 8,3 0 32,0-1-16,-3 2-200,0-1 224,2 0-16,-2 0-72,2 0 40,9-1-56,-11 0-64,0 2-56,2-2 128,1 1 24,0 0 32,0 0 72,6-2-32,-6 2-24,-3 1-200,3-1 216,6 0-24,-7-1-8,-2 1 24,3-1-88,1 0 24,-4 2-144,3-1 144,0-2-16,-3 2 25,0-1-41,2 0 24,0 0-48,-2 2-88,4-1 104,-1-1 16,0 1 8,0-2-40,1 2 64,-2-1-64,-2 2-88,0-2 80,0-1 64,-2 1-88,2-2 72,0 1-32,2 0-8,-2 3-88,0-3 80,0 0-8,0-1-32,0 1 0,0 0 8,0 0 8,0 3-56,-1-4 64,-3 2-24,1 0-24,2-1 64,-1 1-40,1 0 0,1 2-40,-1-3 40,-1 2-80,-1 0 112,2 0-96,0 0 32,-1 0-24,2 1 16,-2 0-72,0 0 56,-1 0-40,1 0 32,-1 0-24,1 2-16,2-2 64,-2 2-40,-1 1-24,-6-1 16,8 0 24,-1 0-8,0 1 16,2-3 16,-1 9-24,-1-7 24,-2 1-48,2 6 24,0-7 16,1 1-16,1-3 24,-1 10 16,0-8-16,0 8-24,0-8 32,0 7 0,1-5-32,0-4 24,0 10 16,0-7-8,0 6-8,0-6 48,2 6-16,0-6-16,-2-3-16,2 9 24,0-6-8,0 6 16,1-6 8,0 0-8,0 0-8,-3-3-24,3 9 32,0-7 8,1 0 8,-1 2-24,0-1 0,0-1 0,-3-2-24,4 2 16,-1-2 16,0 2-8,0-2 0,0 2 0,1-2-8,-4 0-16,8 3 24,-4-3-16,-1 0-48,6 0-8,-6 0-32,-3 0 80,3 0-136,6 0-32,-6 0-80,0 0-128,0 0-112,0-2-120,-3 2 608,4-1-777,4 0-159,-6 0-72,2-1 56,4 0 192,-6-1 344,-2 3 416</inkml:trace>
  <inkml:trace contextRef="#ctx0" brushRef="#br0" timeOffset="1">224 72 8,'0'0'0,"0"0"0,-1-1 8,0 0 16,0 0 32,-1 1 16,2 0 40,0 0 8,0 0-120,0 2 168,0 0 16,0 1 24,0-1 16,0 1-48,3 0 32,-3-3-208,0 3 184,2 6-24,0-7 32,-2 7-8,3-6 48,0 8 40,-3-11-272,4 3 312,-2 11-24,-2-6-8,0 2-32,2 0-56,-2-2 112,0-8-304,2 10 120,0-1 65,-2 0-1,2 1-88,0 0 216,-2-1-72,0-9-240,0 9 184,3 1 0,-1-2-24,0 1-32,-2-1 80,0-4-104,0-4-104,2 13 144,0-10-8,1 8-32,1-8 64,-2 6-88,-2-5 128,0-4-208,0 10 24,0-6 40,2 7-16,1-7-136,-3 6 88,0-6 40,0-4-40,0 8-48,2-6 8,0 7 96,2-7-112,-4 1 160,0 6-64,0-9-40,0 0-40,0 3 0,3 0-56,-1 0-8,-2-1-176,0 0 0,0-2 280,0 2-376,2 0-104,0-2 56,1 0-40,-3 0-217,0 2-95,0-2 776,0 0-856,0 0-80,0 0 184,0 0 152,0 0 288,0 0 312</inkml:trace>
  <inkml:trace contextRef="#ctx0" brushRef="#br0" timeOffset="2">288 100 8,'0'0'0,"0"-1"0,0 1 0,0-1 0,0-2 32,0 0 48,0 0 24,0 2 16,0 0 8,0 1-128,0-1 168,0 0 16,0 0 40,0 1 0,0 0-32,0 0-24,0 0-168,0 0 136,0 0-40,0 0 0,0 0 8,0 0 16,0 0 40,0 0-872,0 0 1616,0 2-688,0 0-8,0 2-8,2-1-16,-2 0-8,0-3-176,3 10 168,-3-8 0,2 7 0,0-7 0,-2 7-16,2-5 16,-2-4-168,2 12 160,1-3-15,1 0-9,-1-1 0,-1 2-8,1 0 0,-3-10-128,3 8 144,1 3 0,-2-1 0,1-1 8,0 2-8,-1-1 8,-2-10-152,3 10 128,-1 0 8,0 1 16,0 0 8,0-3 16,0-5-24,-2-3-152,4 13 136,-2-9-16,1 7-8,0-1-8,-1 0 0,1-2-8,-3-8-96,3 4 80,-1 7 0,1-7 0,-1 5-8,1-5 8,1 4 16,-4-8-96,3 2 96,0 7 0,0-7 0,-1 0-24,2 0-8,-1 0 8,-3-2-72,3 3 88,0-1 40,1 0 0,-1 0-8,0 0 1,0-2-1,-3 0-120,3 2 112,1-2 32,-1 0 0,6 0-24,-7 0 32,1 0-16,-3 0-136,3 0 168,0 0-56,6-1-24,-7 0 16,1 0-48,1-1 24,-4 2-80,9-2 80,-7 1 0,2-1-8,5-1-8,-7 0 0,2 0-16,-4 3-48,2-3 152,1-1-104,6 0 32,-7 0-24,1 0-88,0-1 112,-3 5-80,9-4 72,-9 0 0,2-5-32,0 7-16,0-2-16,0-5 24,-2 9-32,0-3 224,0-6-160,3 6-8,-1-1 8,0-1-168,0-3 232,-2 8-128,0-3 192,0-1-168,0 1-8,0 0-96,0 0-88,0-2 200,0 5-32,-1-8 48,0 6 0,0-2-16,-2 1-24,3-1 72,-2 1-88,2 3 8,-1-3 120,-1-1-112,0 1-56,0 0 56,0 0-48,1-1 48,1 4-8,-2-2-64,-1 0 64,1 0-48,-1 1 8,1-1 152,1 1-216,1 1 104,-1-1 16,-1 1-16,1-1-96,-1 1 168,2 0-160,0 0 16,0 0 72,0 0-120,0 0-16,-1 0 32,-2 0 16,2 2 264,-1-2-272,2 0 96,-1 2-48,0 0 16,-1 1-176,2 0 336,0 1-152,0-1 64,0-3-40,-1 8-48,-2-5-80,0 0 88,2 5-48,0-5 24,1 5 56,0-8 8,0 2 8,0 7-8,0-6 88,2 7 8,-2-7 88,2 10-184,-2-13 0,2 9-48,1-1-80,-1 2 64,6-7 64,-8 10-72,3-10 112,-3-3-40,2 11-120,-2-8 136,3 6 136,-1-7-72,1 1-56,6 0-48,-9-3 24,0 4-80,10 4 128,-8-8-64,6 3 16,-6 0-24,-2-3 24,3 3-144,-1-1 144,-2 0-80,3 0 184,0-2-104,0 2-24,-3-2 24,11 0 40,-11 0-216,9 0 88,-9 0 40,3 0-232,7 0-208,-10 0 488,2 0-688,9-1-217,-9-1-111,7 0 32,-5 0-120,6 0-121,-10 2 1225,4-4-1176,5 2 8,-9-1 184,4 0 264,6 0 264,-10 3 456</inkml:trace>
  <inkml:trace contextRef="#ctx0" brushRef="#br0" timeOffset="3">610 274 8,'0'0'0,"-1"0"8,0 0 8,1 0-16,-2 0 32,2 0 24,0 0 24,0 0 16,0 0 16,0 0 16,0 0-128,0 0 160,0 0 24,0 0 8,0 3 24,0-1-16,0-2-24,0 0-176,0 3 176,0 0 0,0 0 8,3 7 24,-3-8 8,2 1 0,-2-3-216,2 11 240,-2-9 0,2 8 0,0-8-8,0 7-8,0-6-8,-2-3-216,3 11 200,-1-8 8,0 9-15,0-9-17,0 9 0,0-9-8,-2-3-168,3 11 160,-1-9-24,0 8 16,0-7 8,0 5-16,0-5 8,-2-3-152,2 3 144,1 5-16,-3-8 8,2 4-16,0-1-16,0-1 16,-2-2-120,0 3 128,2-1 8,-2 1 24,2-3-8,-2 2 16,2-2 0,-2 0-168,0 0 176,3 0 16,-3 0 8,0 0 24,2 0 32,-2 0 0,0 0-256,0 0 265,0 0-33,0 0-24,2-1-56,-2-2 0,2 0-24,-2 3-128,0-3 112,2 0 0,0 0-24,-2-1-8,3-4-8,-1 4-16,-2 4-56,2-8 80,0 5-32,-2-7 0,2 7 8,0-8-48,0 2 40,-2 9-48,3-8 112,-1-1-80,0 1 16,0-1 0,1 0-72,0 1 48,-3 8-24,4-4 88,4-9-72,-8 4 16,4 0-16,4 6-56,-8-6 128,0 9-88,3-4-16,1 1 16,-1-1-16,0 1-56,0-1 64,0 2-104,-3 2 112,3-1 16,-1 0-96,0 1 8,0 0 56,0 0-120,0 0 120,-2 0 16,0 2 0,3 0-40,-1 0 16,0 1-56,1 0-16,0 0 168,-3-3-72,2 9-48,2-7 40,-2 6 32,0-4-144,1 5 128,-1-5 112,-2-4-120,4 10-104,-1-6 96,0 5 32,0-6-128,0 7 352,1-1-184,-4-9-64,2 8 48,0 1-40,0-1-112,0-4 80,0 9 0,1-10 88,-3-3-64,0 12-24,2-9 40,0 7 16,0-7-96,0 5 240,0-4 0,-2-4-176,0 3 0,2 7 48,-2-8-160,0 6 64,0-6-48,0 1 0,0-3 96,3 3 16,-1 0-184,-2-1 248,0 0-96,0 0 40,0 1-168,0-3 144,0 0-248,0 2-40,0-2-264,2 0-1,-2 0-223,0 0-48,0 0 824,0 0-912,0 0-208,2 0-105,-2 0-111,0-1-88,0 0 280,0 1 1144,0-3-368,0 3 368</inkml:trace>
  <inkml:trace contextRef="#ctx0" brushRef="#br0" timeOffset="4">842 15 24,'0'0'0,"0"-1"152,0-2-104,0 0 8,2 1 48,-2 2-104,2-1 160,-2-1 40,2 1 56,-2 0 0,2 0 24,-2 1 32,0 0-312,0 0 288,3 0 0,-3 0-24,0 0-24,0 2-16,2 1 8,-2-3-232,2 3 232,0 6 8,0-6 24,-2 7 16,2-1 33,0 2 7,-2-11-320,3 9 312,-1 3 0,0 0-40,0 1-16,1 0-16,-1 1 0,-2-14-240,4 14 208,-1 0 16,0 0-24,0 0 0,1 1-8,-1-1 16,-3-14-208,2 14 224,0 1-16,1-1 0,-1 0-16,2 0-16,-2-1-16,-2-13-160,2 11 120,0 0 0,0-1-31,0 1 7,1-1-8,0 2-24,-3-12-64,2 11 88,0-1-24,0-1-8,0 1-8,1-7-24,-1 9-16,-2-12-8,2 2 32,-2 7-8,2-7-8,0 1-8,0 7 0,-2-8-24,0-2 16,2 3-8,-2 0-40,0 0-24,3-1-64,-3 0-64,0 0-73,0-2 273,2 0-368,-2 0-112,0 0-112,0 2-128,0-2-144,0 0-248,0 0 1112,0 0-1241,0 0-87,0 0 48,-1 0 8,1 0 1272</inkml:trace>
  <inkml:trace contextRef="#ctx0" brushRef="#br0" timeOffset="5">821 249 624,'0'0'0,"0"-1"104,0-1-104,0 1 32,3-1 72,-1 1 80,-2 1-184,2-2 208,0 1 48,0-1 16,0 1-8,0-1 40,1-1-16,-3 3-288,3-2 272,0 1-40,8-1-72,-8 1 8,7 0 0,-7 0-64,-3 1-104,11 0 40,-8 0-64,8 0-40,-8 0 24,9 0 32,-9 0-32,-3 0 40,12 0-16,-9 0-16,9 0-16,-9 2-8,9-2-128,-12 0 184,8 2-264,-4-2-64,8 2-80,-9 0-48,5 1 0,-4-3-192,5 2-56,-9-2 704,0 0 0</inkml:trace>
  <inkml:trace contextRef="#ctx0" brushRef="#br0" timeOffset="6">1137 315 176,'0'0'0,"0"0"248,0 0-176,0-1 16,0 1-88,0-3 160,3 0 56,-3-1 72,2 0 64,0 1 64,0-6 56,-2 9-472,0-1 584,0-2 40,0-1-40,0 1-47,0-2-65,0 2-56,0 3-416,0-4 384,0 0-24,0 1-24,0 0 16,0 0 8,-1 0 0,1 3-360,-1-4 400,-1 1-32,0 0-32,-1 1-24,1 0-23,-1-1-49,3 3-240,-3-1 208,0 0-48,-1 0-48,0 1-32,0 0-40,-6 0 0,10 0-40,-3 0 32,-6 0-40,6 0 24,-7 2 0,7 2-8,-5-1 8,8-3-16,-4 3 0,0 0 16,-5 7-24,6-8 16,0 8 0,0-7-8,3-3 0,-3 11 16,-1-8-8,1 10 0,0-10 8,0 9 0,1-3 24,2-9-40,-2 9 48,1 2 8,1 1 16,0-1-8,0-1 0,0 1 8,0-11-72,0 10 56,0-1 0,4 0 16,-2-6 0,0 8 0,1-8 0,-3-3-72,2 10 64,0-7-8,1 7-8,-1-8-16,1 1 16,0 0 0,-3-3-48,3 4 48,1-1 32,-2 0-24,1-1 32,0 0 32,0-2-24,-3 0-96,4 0 128,-2 0-24,1 0 16,0 0 8,7 0-24,-8-1 0,-2 1-104,10-2 96,-8-1-16,8 0 0,-7-1 0,5-4-8,-5 6 0,-3 2-72,8-5 64,-6-3 16,7 5-8,-7-6-8,1 6-8,6-6 8,-9 9-64,0-3 64,3-7-24,6 7 24,-9-8-32,3 3 0,0 3 9,-3 5-41,3-11 24,1 2-8,-2 0-16,1 0 0,-1 4 16,0-4 16,-2 9-32,2-4 32,-2 0-8,3 0 0,-3 0-24,0 0 8,2 1 8,-2 3-16,0-2 40,0 1-72,0 1-32,0 0-40,0 0-73,0 0 33,0 0 144,0 0-32,0 0-88,0 0 32,0 2 32,0 0-72,0 0 104,0-2 24,0 4 144,2-1-176,-2 0 24,0 7 8,0-8-160,2 6 128,-2-8 32,0 4-24,2 5 40,0-5 0,0 6 56,1-6-24,-1 6 24,-2-10-72,0 3 168,2 8-152,0-9 16,0 7-72,1-7-96,0 1 272,-3-3-136,2 10-88,0-8 88,1 1 0,-1 1-112,2 4 240,-2-6 160,-2-2-288,3 3 48,0 0-40,-1 0-40,0 0-272,1-1 232,0 1 128,-3-3-56,3 2-32,-1-2-32,0 2-16,0-2-136,1 0 176,-1 0-208,-2 0 248,2 0-480,0 0 32,0 0-232,0 0 56,1 0-112,-1 0-177,-2 0 913,2-1-1016,-2 0-176,2-1-40,-2-1-121,0 0-31,2 0 112,-2 3 1272,0-3-960,0-6 416,0 9 544</inkml:trace>
  <inkml:trace contextRef="#ctx0" brushRef="#br0" timeOffset="7">1220 91 432,'0'0'0,"-1"-2"64,0-1 0,0-5 56,1 7 72,0-2 80,0 3-272,0-1 296,0-1 64,0 0-8,0 0 64,0 0 72,0 0-64,0 2-424,0-1 456,0-1-112,0 1-40,0 0-23,0 0-25,0 0 32,0 1-288,2 0 264,-2 0-8,0 0 24,0 0-8,2 0 0,-2 0 0,0 0-272,0 2 248,2 2 16,1-1-32,-3 0-8,2 7 0,1-7-24,-3-3-200,2 11 224,1-8-24,1 10 48,-1-5 8,0 3-15,0 0 7,-3-11-248,3 12 232,1 1-8,4-2-16,-6 2-8,2 0-8,-1 0-24,-3-13-168,9 14 192,-7-1-24,0 0-8,1 0 8,0 0-16,0 0-8,-3-13-144,4 12 128,-2 0-8,1-1-8,-1-1 16,0 0-8,1 1 24,-3-11-144,2 12 96,0-1-8,1 0 8,-1-3-16,0 1 0,1-1 0,-3-8-80,2 9 64,0-6-16,0 9-8,0-9 8,1 7-24,1-7 0,-4-3-24,3 9 24,0-7-16,0 6 8,0-5-16,1 0-8,4 0-24,-8-3 32,0 3-56,4 1-32,-1-1-64,0-1-96,0 0-136,0 0-200,-3-2 584,4 2-760,-1 0-272,-1 1-425,0-3-551,1 0-425,1 0-1007,-4 0 3440,0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8,'0'0'0,"0"0"0,0 0 48,2 0 8,-2 0-24,2 0 0,-2 0-16,0 0-16,0 0 24,2 0 40,-2 0 16,2 2 32,-2 0 8,0 0 24,0-2-144,0 2 144,0 1 8,0-1 0,0 1-32,0 0 16,0 0-32,0-3-104,0 9 104,0-7 8,0 7-8,0-7 0,-1 7-8,1-5 0,0-4-96,0 10 80,-1-6 8,1 5 0,0-6-8,0 8 16,0-8-16,0-3-80,0 12 88,0-3 0,0-1-16,0 1 0,0 2-8,0-2-16,0-9-48,0 10 48,0 1 0,2-2 0,-2 1 0,0-1 8,0-1-8,0-8-48,2 10 48,-2-2 0,0 2-16,3 1 8,-3-2-16,0 1 16,0-10-40,0 10 24,0-1-8,0 1 0,2 1-8,-2-2 16,0 0-8,0-9-16,0 11 24,0-3-16,0 3-8,2-1 24,-2-2-24,0 2 8,0-10-8,0 3 16,0 11-32,2-5 40,-2-6-8,0 9-8,0-9 8,0-3-16,0 9 0,2-6 0,-2 6-8,0-7 16,0 2-8,2-1 8,-2-3-8,0 8 16,0-8-24,2 4 16,-2-1-8,0-1 0,0 0 16,0-2-16,0 0 24,0 0 8,0 0 0,0 0 32,3 0-8,-3 0-56,0 0 80,0 0 24,0 0-8,0 0 0,0-1-8,0-1-16,0 2-72,2-3 57,-2-1-1,0 0-8,0 0 8,0-5-8,0 6-8,0 3-40,0-9 48,0 6-16,0-6-8,0 4 0,0-6-32,0 6 32,0 5-24,0-13 8,0 9 32,0-9 0,0 3-16,0 0 16,0 0-24,0 10-16,-1-9 0,0-1 16,1 0 8,-1 0-16,1-1 0,0 0 16,0 11-24,-2-11-32,2 1 64,-1-1-24,0 0-16,1 2 64,0-2-40,0 11-16,0-11 88,0 0-72,-1 2-16,1-1-8,0 0-64,0 1 56,0 9 16,0-10 72,0 0-56,0 1-8,0 0 24,-1 1-96,1 3 72,0 5-8,0-10 72,0 5-48,0-4 0,0 4 0,-1-4-72,0 6 40,1 3 8,-2-10-40,1 7 48,0-6 32,0 6 0,1-1 120,2-5-104,-2 9-56,0-3 72,0-1-48,0-1-88,0 1 32,0 0-24,0-1 32,0 5 24,0-4 16,0 1 0,0-1 24,0 0-8,0 1-8,0 0 64,0 3-88,0-3 0,0 1 48,0 0-16,0 1-32,0 0 96,0 0-120,0 1 24,0 0 32,0 0-64,0 0 24,0 0 32,0 0 96,0 0-72,0 0-232,0 0 448,0 0-112,0 0-136,0 0 80,-3 0-104,3 2 64,0-2-56,-1 3 24,1-1 8,0 1-24,0 0 16,0 6-24,0-7 24,0-2-24,0 3 128,0 7-120,-4-8 112,4 8-72,-3-8 0,2 8-8,1-10-40,-1 4-16,-2 6-8,2-1-8,-3-1 112,4 1-40,0 1 48,0-10-88,4 8 88,4 2-40,-8 1-8,0-1-8,-1 2 24,-2 1-24,3-13-32,-3 12 48,-1 1 48,2-1-128,1-1 144,1 0-72,0 1-16,0-12-24,2 13 112,1-2-296,-3 1 152,0 0 24,-3 0 8,2 1 144,1-13-144,0 13 88,0-1-64,-1 1-72,1-1 48,0 1 0,0 0 8,0-13-8,2 13 80,-2 0-64,0-2-40,0 0 40,-1 1-8,0-2 8,1-10-16,0 9 40,0 1 64,2-2-104,-2 1-8,0-6 8,0 7-104,0-10 104,-1 2 16,0 7-8,0-7-16,1 1 0,0 0 0,0 0 16,0-3-8,0 4 8,0-2-48,0 0 56,0 0-32,0-2 32,0 0 40,0 0-56,0 0-8,0 0 72,2 0-48,0 0 8,-2 0 24,0 0 8,0 0-56,0 0 128,0-1 24,0 0 8,3-1-32,-1-1-8,-2-6-16,0 9-104,3-2 72,-1-7 1,0 6-41,2-6 8,-2 5 8,0-8-24,-2 12-24,2-8 40,-2-1-8,2 0 0,0-1 0,0 0 8,2 1-24,-4 9-16,2-11 24,0 1 0,0-2 0,0 2 0,0-1-16,0-1 8,-2 12-16,3-11 24,-1-1-16,-2 0 24,2-1-40,0 0 24,0 0 0,-2 13-16,2-13 16,0 0 16,-2 1-24,3-1 16,-3 1-8,0-2-16,0 14 0,0-12 8,2-2 0,-2 1 8,0 2 0,2 0 8,-2 1-8,0 10-16,0-8 32,0-1-8,0 5-8,0-7 40,0 8-24,0-7 0,0 10-32,0-3 24,0-6 0,-1 6 8,1-1 0,-1 0 16,0-1-16,1 5-32,-1-3 48,-2-1-16,2 1-8,0-1 16,0 1-24,1 0 16,0 3-32,-1-3 32,1 0-16,-1 0 24,0 2-24,0-1 8,0 1 0,1 1-24,-1-1 8,0 0 16,1 1 0,0 0-8,0 0 8,0 0 0,0 0-24,0 0 32,0 0 0,-1 0-40,1 0-24,-1 0 16,0 0-16,1 0 32,0 2-16,-2 0 0,1 1 24,0 1-48,0 5 40,1-9 0,0 2 64,-1 2-88,0 5 32,0-5-24,-2 5-56,2-6 120,1-3-48,-1 12-80,-1-3 80,0-1-16,0 2-48,1 0 120,1 0 40,0-10-96,0 12-32,0 0 32,0 1 8,-1-1-136,0-1 152,0 2-96,1-13 72,0 13 64,0 0-56,0 1-8,0 0 72,0 0-168,0 0 80,0-14 16,-1 14-96,1 1 96,0 0 32,0 0-32,0 0 136,-1 1-208,1-16 72,0 16 32,0 0-32,-1-1-72,1 1 136,0 0-136,0-2 104,0-14-32,0 13-16,0-2 8,0-2 8,0 0-24,0-6-8,0 8-80,0-11 112,0 3 24,0 7-32,0-8 48,2 6 224,-2-8-288,0 4 80,0-4-56,0 2-16,0-2-144,0 0 152,0 0-72,2 0 208,0 0-32,-2 0-96,0 0 56,0 0 32,0 0-56,0-1 120,0-1 24,0 2-176,0-4 40,2-4-56,-2 5-64,3-8 96,-1 7 88,0-7 24,-2 11-128,2-4 32,-2-8-56,2 3 48,0 0 72,0-2 0,1-1 40,-3 12-136,2-12 32,-2-2-144,2 0 48,-2 2-72,3-3 272,-1 1-56,-2 14-80,2-17 48,0 2 24,-2 0-192,0-1 128,3 1-32,-3-1 48,0 16-24,2-16 56,-2 0-64,0 0 120,0-1-56,0 1 56,0 1-104,0 15-8,0-17-48,0 1 16,0 1 16,0 1 72,0 1-48,-1 1 8,1 12-16,-2-11-72,-1 2 64,1-1 24,1 1-32,1 5 72,-1-8-56,1 12 0,-1-3 8,-1-7 40,0 7-152,1-1 224,0 1-120,0-2 8,1 5-8,0-3 96,-2 0-192,1 0 192,1-1-112,-1 3 32,1-1-16,0 2 0,-1-1-56,0 0 96,0 1-112,1 0 120,0 0-64,0 0-24,0 0 40,0 0-32,0 0-112,0 0 96,0 0-40,-1 0 32,1 3 8,0-3 48,0 4-80,-1 4 64,0-5 8,0 7-16,1-7 24,-1 9-24,1-12 24,0 9-24,-1-1 16,1 2 16,0-1 8,-1 2-32,0 0 0,1-11 16,-2 13-40,1 0 32,1 1 0,-1 1 16,1-1-8,-1 1 0,1-15 0,0 15 8,0-1-16,0 1 24,0 0-16,0 0 0,0 1 16,0-16-16,0 16-32,0 0 16,0 1 8,0 0-8,0 0 32,0 2-8,0-19-8,0 16-8,0 1 8,0-1-16,0-1 16,0-1 0,0 0 0,0-14 0,0 12-8,0-1 0,0-1 0,0 0 0,0-7 16,0 9-8,0-12 0,0 8 8,0-5-8,0 8 0,0-8 0,0 1-8,0-1 8,0-3 0,0 3 8,0 0-16,0-1 8,0 1 0,0-3 8,0 2 8,0-2-16,0 0 32,0 0-8,0 2 8,0-2 16,0 0-8,0 0 0,0 0-40,0 0 32,0 0-8,0 0-8,0 0-32,0 0-112,0-1-144,0 1 272,0-1-672,-1-3-536,0 1-569,1-6-535,-1 0-369,1 0 105,0 9 2576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1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9 105 8,'0'0'0,"-1"-1"0,1 1 0,0-1 16,0-2 56,0 1 32,0 0 8,0 1 16,0-1 16,0 2-144,0-1 136,0 0 0,0 1 0,0-1-16,0 0 8,0 1-8,0 0-120,0 0 144,0-1-8,0 0 0,0 0 16,0 0 32,0 0-40,0 1-144,0-1 152,0 1 8,0-1-56,0 1 72,0 0-24,0 0-16,0 0-136,0 0 128,0 0-32,0 0 8,0 0-8,0 0 0,0 0-32,0 0-648,0 0 1232,0 0-592,0 0-24,0 2 40,0 0 24,0 1-32,0-3-64,0 3 64,0 1-8,0 4 0,0-6 0,0 2 8,0 6-16,0-10-48,0 4 24,-1 5 24,1-6-32,0 9 56,0-9-56,0 11 16,0-14-32,0 10 25,-1 0-42,-1-1 9,2 0 41,0 1-9,0-2 0,0-8-24,0 10 56,0 0-16,0 1 0,0 0 0,0-1-32,0-1-32,0-9 24,0 10-32,0 0 24,0 0 40,0 0 0,0 2-32,0-2 0,0-10 0,-1 11-24,0 0 56,0-2 0,1 1-32,0-1 0,0 0-40,0-9 40,0 10-32,0-1 48,0-1 8,-1-5-16,1 10 0,0-10-32,0-3 24,0 12-32,0-9 8,0 6 48,0-7-24,0 1 0,0 7 24,0-10-24,0 2-32,0 0 40,0 2 0,0-1-8,0-1 0,0 0-8,0-2 8,2 0 0,-2 2 48,0-2-40,0 2-16,0-2-40,0 0 48,0 0 16,0 0 0,0 0 24,0 0 32,2 0 16,-2 0 72,0 0-160,0-1 152,3 0 0,-1-1-24,-2-1-24,0 0-32,2-6-8,-2 9-64,0-2 48,2-2-8,0-5 16,-2 6-16,2-6 16,-2 6 0,0 3-56,0-9 32,0 6 24,2-6-24,-2 5 0,0-5 16,3 6-32,-3 3-16,0-10 32,0 6-8,0-7-16,2 2 24,-2 5-8,0-9-16,0 13-8,0-10 24,0 0-16,0-1 8,0 0 8,0 1-8,0 0-8,0 10-8,0-11 16,0 0 0,0 0 0,0 0-8,0-1-8,0 0 0,0 12 0,0-10 0,2-1 0,-2 1 16,0 2 8,0-2-8,0 1-8,0 9-8,0-8 8,2-1 0,-2 5-8,0-7 16,0 7 0,0-6 0,0 10-16,0-3 16,0-5 0,0 4-8,0 0-8,0 0 0,-1-5 24,1 9-24,0-3 8,-1 0 16,0-6-16,1 6 0,0 0 8,0-2-8,0 5-8,0-4 8,-1 0 0,1 1 0,0-2 0,0 2 0,0-1 16,0 4-24,0-3 16,0-1-8,0 1 8,0 1-16,0-1 8,0 1 8,0 2-16,0-2 0,0 1 16,-1-1 0,1 0-8,0 1 16,0 0-8,0 1-16,0-1 40,0 1-16,0-1-8,0 1 0,0 0-32,0 0 24,0 0-8,0 0-8,0 0 0,0 0-16,0 0-16,0 0 32,0 0 96,0 0-96,0 2 48,0-2 0,0 2 0,0 2-64,-1-1 64,1-3-40,0 3 56,0 0-24,0 7-8,0-7-16,0 7-24,0-7-16,0-3 32,-1 13 56,1-5-40,0 1 0,0 1 40,0-1-80,0 1 56,0-10-32,0 11 56,0 0-32,0 1-24,0 1 16,-2 0-48,1 0 0,1-13 32,-1 13 32,1 0-8,-1 0-16,1 1 64,-1 0-96,0-1 48,1-13-24,0 14 32,-1-1-32,1 1 24,0 0-48,-1 1-32,1 0 24,0-15 32,-1 15-24,1 0 16,0-1 32,-1 1 16,1 0 24,0-15-64,-1 15-24,1-1 56,0 1-40,-1-2-40,1 0 48,0-3-96,0-10 96,0 11-16,0-2 32,0 0 0,0 0 24,0-6-64,0 8 32,0-9-16,0-2 8,0 3 8,-1 0 32,1 0-48,0-1 64,0 0 0,0-2-48,0 0-8,0 0-8,0 0-32,0 0 8,0 0 40,0 0 48,0 0-40,0 0 32,0 0 64,0 0 56,0-1 8,2 0 16,-2-1-72,0 2-120,0-4 88,0 1-16,2-7-16,0 7-16,0-8 8,-2 7 8,0 4-56,2-11 48,-2 7 32,0-7 24,0 7-23,0-8-73,2 4 80,-2 8-88,0-10 0,3-1 0,-1 1 104,0-2-168,-2-1 128,0 1-40,0 12-24,0-13-24,0 1 104,0-2-96,2 0 16,-2-1 16,0 0-8,0 15-8,2-16 8,-2 1 24,0 1-8,0 0-16,0 0 24,0 0-24,0 14-8,0-14 8,0 0 8,0 2-8,-1 0 48,0 2-48,1-2-8,0 12 0,0-11-8,0 0-8,0 2 80,0 4-64,0-6 24,0 6-24,0 5 0,-1-9-48,0 5 64,0 0 0,1-4-16,0 5 16,0 0 0,0 3-16,0-8-8,-1 5 16,0 0 8,1 0-8,0 0-8,0 0 8,0 3-8,0-4 0,0 1 0,-1 1 16,1-1 8,-1 1-16,1 1-8,0 1 0,-2-3 0,2 2 0,-1 0 24,1 1-16,0-1-8,0 1 8,0 0-8,0 0-24,-1 0 32,1 0-16,0 0-24,0 0-16,0 0 48,0 0-64,0 0-8,0 0 32,-1 0 0,1 2 16,0 1 16,0-3 8,0 3-8,0 6-8,0-6 8,-1 6 0,1-6-8,0 9 16,0-12 0,-1 9-8,1 0-8,0 1 16,0 1-16,0 0 8,0 1 8,0-12 0,0 13-16,0 1 16,0 0 8,0 0-16,0 1 8,0 1 0,0-16 0,0 16 0,0 0 0,0 2-8,0-1 8,0 1-16,0 0 8,0-18 8,0 19-8,0 0-24,0-2 24,0 1-8,0-1 0,0-1 16,0-16 0,0 16 0,0 0-24,0-2 0,0-1 8,0-1 0,0-1 8,0-11 8,0 12 0,0-3-8,0 0-8,0-6 16,0 7 8,0-8 0,0-2-8,0 8 0,0-5 0,0-1 0,0 0 0,0 0 0,0-2 8,0 0-8,0 0 24,0 0-8,0 0 16,0 0 16,0 0 16,0 0 32,0 0-376,0 0 632,0-2-288,2-1-8,-2-1-8,2-4-8,1 5-8,-3 3-32,0-9 40,2 5-16,-2-7 24,2 1-8,0 2 8,-2-2-16,0 10-32,2-10 48,0 2-16,-2-2 8,2 0-16,-2-1 8,3-2-16,-3 13-16,2-13 56,-2 0-40,2 0-8,0-1 8,-2 0-32,0-1 32,0 15-16,2-16 40,-2 1-24,0-2 16,0 1-24,2 0-8,-2 1 8,0 15-8,0-15 32,0-1-8,0 1-8,0-1-16,0 1-16,0 1 16,0 14 0,0-15 32,0 1-8,0 0-8,0 1 0,0 1-40,0 2 48,0 10-24,0-10 80,0 1-64,0 5 0,0-7-24,0 8-40,0-7 72,0 10-24,-1-3 72,1-5-64,-1 6-8,0-3-8,1 2-24,0-1 40,0 4-8,-1-5 56,0 2-56,0 0-24,1 0 32,0 0-56,-1-1 104,1 4-56,-1-2-16,1 0 16,0 0 8,0 1-56,0-1 120,0 1 24,0 1-96,0-1 40,-1-1-32,0 1-40,1 0-48,0 1 96,0 0-24,0 0 8,0 0-40,0 0 16,0 0-72,0 0 40,0 0 72,0 0-64,0 0 296,0 0-592,0 0 296,0 2-56,0 2 40,-2-1 56,1 0-48,1-3 56,0 10-16,-1-7 8,1 8-8,0-8 48,0 11 24,0-4-24,0-10-32,0 11 8,0 0-16,0 2-64,0 0 72,0 1 24,0 2-56,0-16 32,0 16-8,0 1-56,0 1 32,0-1 40,0 2-16,0 0 0,0-19 8,0 17 0,0 1 16,0 1-8,0 0 24,0-1-16,0 1-56,0-19 40,0 19-32,0-3-32,0 1 0,0-1 72,0-1-40,0 0 8,0-15 24,0 13 24,0-1-72,0-2 64,0-1-16,0-6-32,0 7 24,0-10 8,0 2-40,0 1 24,2 0 24,-2 0 8,0-1-16,0-2-8,0 0 8,0 0-16,0 0 56,0 0-8,0 0 24,0 0 0,0 0-32,0 0-216,3-1 432,-3-2-160,0 0 8,2 0-64,-2-6 8,2 6-40,-2 3 8,2-8-8,0 4 40,-2-6 0,2 0 0,0 2-8,-2-2 16,0 10-40,3-10 0,-1-2 96,0 2-40,0-2-48,-2-1 24,2 1-112,-2 12 80,0-12-24,2 0 40,-2-2-8,3-1 16,-3 0-16,0 0 8,0 15-16,0-15 16,0 0-24,0-2 16,2 1 8,-2 0 0,0-1 16,0 17-32,0-16 16,0-1-40,0 0 24,0 0 8,0 1 16,0 1 0,0 15-24,0-14 8,0 1 8,0 0-8,-1 2-8,1 1 8,-1 2-8,1 8 0,0-3 0,0-8 16,-2 8-8,1-2 24,1 1-24,-1 0 0,1 4-8,-1-4 0,1 0 0,-1 1 8,1 0-8,0 1 8,-1 1 8,1 1-16,0-2 0,-1 0 0,1 1 8,0 0 0,-1 0 0,1 1 8,0 0-16,-1-1 0,1 1 16,-1 0-16,1 0-24,0 0 0,0 0-24,0 0 48,0 0-56,-1 0 0,1 0 0,-1 2-8,0 2 16,-1-1 16,2-3 32,-1 8-32,-1-4 8,1 6 8,0-6-8,0 8-8,0-2 24,1-10 8,-1 11-24,0 1 16,0 0 0,1 1 0,-1 1 0,0 2-8,1-16 16,-1 17-16,-1 1 8,1 1 8,0 0 0,1 1-16,-1-1 16,1-19 0,-1 20-16,0 2 0,1-2 16,-1 0-24,0 1 16,0-1-8,1-20 16,-1 21-16,0-1-8,0-1 0,0 0 24,1 0-16,-1-1 8,1-18 8,-2 15-24,2-2 8,-1-1-8,0-2 0,0-1 24,0 1 0,1-10 0,0 3 48,0 5-48,0-6 0,0 2-8,0-2-48,0 0 48,0-2 8,0 0-32,0 0 40,0 0 16,0 0 32,0 0 32,0 0-16,0 0-288,0 0 520,0-2-256,0-1 0,2-2-16,-2-3-16,2 5 24,-2 3-40,3-10 24,-1 6 8,-2-6 0,2 1-8,-2 5 48,0-9-64,0 13-8,2-10 104,0-2-64,-2-1-16,3-1 40,0 1-80,-1-1 88,-2 14-72,2-14 40,0 0 0,-2-1-24,2 0-24,-2-1 24,2-1-24,-2 17 8,0-16 24,2 0 8,-2 0-24,3 0 32,-3-2-72,0 2 72,0 16-40,0-17 8,0 1 16,0 0 32,2 1-88,-2 0-24,0 1 40,0 14 16,0-13 48,0 4-32,0 0 56,0 5-48,0-1-8,0-3-24,0 8 8,0-1 0,0-2 8,0-1-48,0 2 40,0 0 40,0 1 0,0 1-40,0-1 8,0 0 56,0 1-72,0 0-64,-1 0 88,1 0-64,0 0 48,-1 0-72,1 0 32,0 2-64,-2 1 64,2 8 80,0-8-48,0-3 8,-1 13-48,1-1 16,-1 0-40,1 3 56,-1 0-8,1-15 24,-1 15-16,1 2-24,0-2 24,0 2 32,0 0 0,0 0-48,0-17 32,0 18-16,0-1-24,0 0 80,0 1-24,0-1-24,0 0 0,0-17 8,0 17-48,0-2 32,0 0 24,0 0 24,0 0-48,0-2 8,0-13 8,2 13-40,-2-1 0,2-1 112,-2-3-64,0-4-16,0 6 0,0-10 8,-1 3-120,1 6 0,0-6-64,0 6-248,0-7-409,0 1-503,0-3 1344,0 3-1928,3 0-305,-3-1-1103,0-2 3336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8,'0'0'0,"-1"0"40,0 0 80,0 0 40,1 0-160,0 0 160,-1 0-32,1 0 16,0 0-48,0 0-8,-1 0-8,0 0-32,1 0-48,-1 0 64,1 0 0,-1 0-16,-1 0 24,1 0 16,1 0-88,-2 0 104,1 0 16,0 0 32,1 0-24,-1 0 16,0 0 24,1 0-168,-1 0 160,-1 0 32,1 0 8,1 0-16,0 0 48,-1 0-8,1 0-224,-1 0 248,1 0 24,0 0-16,0 0-16,0 0 9,0 0-33,0 0-216,0 0 192,0 0-24,0 0-40,0 0 8,0 0-24,0 0-24,0 0-912,0 0 1736,0 0-848,0 0 0,0 0-24,0 0 0,0 0-16,0 0-1168,0 0 2296,0 0-1112,0 0 40,2 0 16,-2 0 8,2 0 8,-2 0-112,2 0 104,0 2 0,0-2-8,0 0 0,1 0 8,0 0 0,-3 0-104,3 0 104,-1 0 0,1 0 0,0 0-24,0 0 8,0 2-8,-3-2-80,3 0 64,6 0 8,-9 0 8,3 0 16,6 0-16,-9 0 0,0 0-80,3 0 80,5 0-16,-6 3-8,2-3 8,-1 0-8,7 0 0,-10 0-56,2 0 40,7 0 16,-7 0 0,7 0-8,-7 0 0,1 0-8,-3 0-40,11 0 48,-8 0 8,7 0 0,-7 0-8,8 0-8,-8 0 8,-3 0-48,11 0 40,-8 0 0,9 0-8,-9 0 16,8 0-24,-8 0 8,-3 0-32,10 0 16,-7 0-8,6 0-8,-7 0 8,6 0-8,-6 0 16,-2 0-16,4 0 0,4 0 8,-8 0 1,3 0-9,1 0 8,4 0 0,-8 0-8,0 0-8,3 0 8,1 2 16,-2-2-8,0 0 0,0 0 0,-2 0-8,2 0 8,0 2 0,0-2-8,-2 0 8,3 0-16,-3 0 8,2 0-8,-2 0 24,0 2-16,0-2-8,0 2-8,0-2 16,0 0-57,0 0-79,0 0-192,0 2-304,0-2-312,0 0-312,0 0 1256,0 2-1473,0-2-55,0 0-840,0 0 2368</inkml:trace>
  <inkml:trace contextRef="#ctx0" brushRef="#br0" timeOffset="599">476 20 8,'0'0'0,"0"0"72,0 0 64,2 0 24,-2 0 16,2 0 8,-2 0-184,0 0 160,0 3 16,0-3 8,0 0 8,0 0 8,0 0 24,0 0-224,0 0 240,0 2-8,0-2 24,2 0 0,-2 0 0,2 0 24,-2 0-280,0 0 264,2 0 8,0 0-8,1 2-16,-1-2 1,0 0-49,-2 0-200,2 0 200,1 0-8,0 0-24,0 0 16,0 0-8,0 0-8,-3 0-168,3 0 160,0 0-16,1 0-24,4 0 8,-6 0-8,1 0-24,-3 0-96,3 0 80,0 0 8,0 0-16,0 0 0,1 0 0,-1 0 8,-3 0-80,3 0 64,0 2 16,1-2-16,-1 0 0,5 0-8,-8 0 0,0 0-56,4 0 56,-1 0-8,5 0 0,-8 2-16,4-2 8,-1 0 8,-3 0-48,8 0 48,-8 0-16,4 0-8,-1 0 8,0 0 0,6 0 16,-9 0-48,2 0 24,0 0 0,1 0-8,6 0 0,-9 0 0,3 0 8,-3 0-24,2 0 8,1 0 0,-1 0 0,2 0-8,-2 0 16,1 0-8,-3 0-8,3 0 0,-1-1 8,0 1 0,2 0 0,-2 0 8,0 0-8,-2 0-8,2 0-8,0 0 16,0 0-8,1 0-8,-1 0 16,-2 0-16,0 0 8,3 0-32,-1 0-72,0 0-168,0 0-280,0 0-304,1 0-240,-3 0 1096,3 0-1233,-1 0 25,0 0-32,1 0-408,-3 0 1648</inkml:trace>
  <inkml:trace contextRef="#ctx0" brushRef="#br0" timeOffset="1296">893 1 120,'0'0'0,"0"0"248,0 0-248,0 0 256,2 0-40,0 0-48,0 0-40,0 0 8,0 0-16,-2 0-120,3 0 128,-1 0 0,0 0 8,0 0-8,0 0 0,0 0 0,-2 0-128,2 0 112,1 0 0,0 0 8,-1 0-16,1 0 0,-1 2 0,-2-2-104,4 0 104,-2 0 0,1 2 8,0-2 0,0 0-8,1 3 8,-4-3-112,3 0 128,0 0-8,6 2 0,-9-2 0,3 0-24,5 2 0,-8-2-96,2 2 88,2-2-8,4 2 8,-6-2-8,2 0-8,5 2 0,-9-2-72,2 0 73,7 0 15,-6 0 0,6 0 8,-6 0-16,7 2-8,-10-2-72,2 0 72,9 0-24,-8 0 8,6 0-8,-5 0 0,6 0 16,-10 0-64,4 0 56,5 0-16,-7 0 16,8 0-16,-7 0 0,0 0 8,-3 0-48,10 0 40,-8 0-8,1 0 0,1 0 16,4 0-16,-8 0 16,0 0-48,3 0 48,1 0-16,-1 0 8,0 0-16,0 0 16,1 0-8,-4 0-32,3 0 40,0-1 0,0 1-16,0 0 0,1 0-8,-2-1-8,-2 1-8,3 0 24,-1 0 0,0 0-16,0-1 8,1 1-8,-3-1 0,0 1-8,2-1 16,0 1 0,-2 0-8,2 0 0,0 0 16,-2 0-16,0 0-8,2 0-16,-2 0 40,2 0-32,1 0 0,-1 0-96,-2 0 104,0-1-296,2 1-280,-2 0-264,2 0-241,-2 0-103,2-1-592,-2 1 1776</inkml:trace>
  <inkml:trace contextRef="#ctx0" brushRef="#br0" timeOffset="1902">1391 1 32,'0'0'0,"0"0"192,0 0 136,0 0 72,0 0-400,0 0 432,0 2-32,0-2-88,0 0-96,0 0-72,0 0-64,0 0-80,0 0 72,0 0 8,0 0 40,2 0 16,1 0 32,-1 0 16,-2 0-184,2 0 192,1 0 0,0 0-8,1 0-8,-1 0-16,-1 0-8,-2 0-152,3 0 144,0 0 16,1 0 1,4 0 7,-6 0 0,1 2 0,-3-2-168,10 0 160,-7 0-8,7 0-32,-8 0 8,9 0-8,-8 0-8,-3 0-112,10 0 104,-7 0 8,7 0-24,-7 3 16,6-3-8,-5 0-16,-4 0-80,10 0 96,-6 0-8,5 0 0,-5 0-8,6 2-8,-7-2 0,-3 0-72,11 0 64,-8 0 24,7 2-8,-7-2 8,7 0-8,-7 0-8,-3 0-72,9 0 80,-6 2-24,5-2 0,-4 0 8,4 2 0,-4-2 24,-4 0-88,9 0 88,-6 2 8,8-2-8,-8 0-8,7 0-24,-8 0 0,-2 0-56,9 2 48,-7-2-16,1 0 16,6 0-16,-7 3 0,1-3 0,-3 0-32,3 0 24,6 0 8,-9 0 0,3 0-8,0 0 8,0 0-8,-3 0-24,4 2 8,-1-2 16,-1 0-16,1 0 0,-1 0 0,1 0 0,-3 0-8,2 0 24,0 0-8,-2 0-8,2 0-16,0 0-16,-2 0-48,0 0 72,2 0-296,-2 0-424,0 0-472,2 0-392,-2 0-257,0 0-1119,0 0 2960,0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8,'0'0'0,"0"0"0,-1 0 128,1 0 88,0 0 24,-1 0-8,1 0-16,0 0-24,0 0-192,0 0 200,0 0-32,0 0-16,0 0-24,0 0-40,0 0 16,0 0-944,0 0 1840,0 0-856,0 2 32,0-2 32,0 0-48,0 2 56,0-2-216,2 0 224,0 0-24,0 0-8,1 2-16,-1-2-8,1 2-56,-3-2-112,3 0 152,0 0 24,1 0-23,-1 2 47,5-2-40,-5 0-32,-3 0-128,8 2 168,-6-2-40,7 0-8,-7 3 8,8-3-16,-8 0-8,-2 0-104,9 2 104,-5-2 64,4 0-48,-5 0 48,7 0 80,-1 0-104,-9 0-144,3 0 120,8 0-32,-8 0-80,8 0 24,-8 0 72,8 0-8,-11 0-96,3 0 48,9 0 32,-9 0-72,10 0 0,-10 0 40,10 0 56,-13 0-104,8 0 32,-4 0 56,6 0-40,-8 0-24,7 0 88,-6 0-120,-3 0 8,9 0 16,-7 0-64,6 0-56,-8 0 168,4 0-40,-1 0 16,-3 0-40,3 0 56,0 0-72,1 0 24,-1 0 64,0 0-8,0-1-80,-3 1 16,2 0-80,2-1-256,-1 1-328,0-2-272,-1 1-344,-2 1 1280,2 0-1425,0-1-191,1 0-104,-3 1 1720</inkml:trace>
  <inkml:trace contextRef="#ctx0" brushRef="#br0" timeOffset="692">527 22 144,'0'0'0,"0"0"296,0 0-24,0 0-272,0 2 272,2-2-32,-2 0-40,2 2 0,0-2-40,-2 0 24,0 0-184,2 2 200,0-2-8,0 0 40,1 0-32,-1 0 24,0 3 0,-2-3-224,2 0 192,0 0 32,0 0-32,1 0 48,1 0-64,-1 0-8,-3 0-168,3 0 216,7 0-63,-10 2 95,3-2 8,8 0-136,-9 0 40,-2 0-160,8 0 128,-5 0-64,0 0 56,5 0-48,-5 0 80,5 0-88,-8 0-64,2 0 40,9 0 24,-9 0-104,7 0 144,-7 0-120,8 0 32,-10 0-16,2 0 40,6 0-88,-6 0 160,2 0-128,4 0 40,-6 0-16,-2 0-8,4 0-48,4 0 96,-8 0 16,3 2 8,6-2-48,-7 0-24,-2 0 0,3 0-72,0 0 40,1 0 48,-1 0-80,-1 0 48,0 0-256,-2 0 272,2 0-608,0 0-224,-2 0-425,0 0-367,0 0-200,0 0 1824</inkml:trace>
  <inkml:trace contextRef="#ctx0" brushRef="#br0" timeOffset="1341">907 18 72,'0'0'0,"0"0"0,0 0 160,0 0-8,0 0 48,0 2-56,0-2 56,2 2-24,-2-2-176,2 0 184,2 0 16,-1 2-48,0-2 64,0 2-72,1-2 40,-4 0-184,3 0 160,0 2-40,0-2 16,0 0-48,1 3 48,-1-3-16,-3 0-120,3 0 128,0 0 0,6 0-32,-9 2 88,3-2-96,0 0 32,-3 0-120,9 2 112,-7-2-96,0 0 184,0 0-112,2 0 0,-4 0-88,3 0 104,6 0-88,-5 0 72,4 0-16,-8 0 24,9 0-40,-9 0-56,2 0 48,8 0-23,-7 0-41,5 0-1,-5 0 9,0 0 33,-3 0-25,9 0 24,-6 0 40,0 0 48,5-1-64,-8 1-16,2 0-24,-2 0-8,4 0-72,-2 0-40,0 0-305,-2 0-271,0-1-456,0 1-1200,0 0 2344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151 205 40,'0'0'0,"0"0"0,0 0 208,0 2 80,0-2 32,2 0 16,0 0-24,0 0-32,-2 0-280,0 0 264,4 2-8,-1-2-24,0 0 0,0 0 0,0 0-8,-3 0-224,4 0 232,-1 0 0,5 0-24,-5 0-8,0 0-8,5 0 8,-8 0-200,3-1 201,6 0-1,-7 0 0,8 0-8,-7 0 8,6-2-8,-9 3-192,2-2 200,7 0 0,-7 0-8,1 0 0,0 0 8,6-2-24,-9 4-176,0-2 184,3-1 16,-1 1-24,0-1 0,1 1 0,0-1-8,-3 3-168,2-3 176,0 1 0,-2 0 0,2 0 0,-2 0 16,2-2 0,-2 4-192,0-3 184,0 1 1,0-1-17,0 1-8,0 0-40,0-2 0,0 4-120,0-2 112,0 0-8,0 0-8,0 0-24,-1 0-8,0 1-24,1 1-40,-1-3 32,-1 2 16,1 0-16,-1-1 8,0 1 8,1 0-32,1 1-16,-2-1 48,0 0-32,0 0-8,-1 0 0,1 0-32,-1 1 32,3 0-8,-3-1-16,0 1 16,0 0 0,-1 0 0,0 0 0,-4 0 16,8 0-16,-2 0 64,-2 0-72,0 2 8,1 0-32,0 0-40,-2 0 56,5-2 16,-4 2 0,0 0 8,-1 1 8,1-1 16,1 0-16,-6 0 24,9-2-40,-2 3 88,-1-1-64,0 2 8,0-1-24,-1 0-56,1 0 128,3-3-80,-3 3 32,0 1-16,1-1 32,-1 0-104,0-1 48,0 1 48,3-3-40,-4 3 48,1 0-32,0 0 0,2 0-32,1-1-56,0 2 128,0-4-56,0 2 56,0 1-72,-2-1 48,1 0-88,0 1-32,1 0 56,0-3 32,0 3-8,0 0 8,0 0 24,0-1 40,0 2-80,2-1 80,-2-3-64,2 3 48,0-1-32,1 1 32,-1 1-48,0-2-96,0 1 128,-2-3-32,2 3 24,0 0-32,0 0 120,1-1-80,-1 0 24,1 0 16,-3-2-72,3 3 32,6-1-32,-7 0-8,0 1 32,1-1-32,6-2 40,-9 0-32,0 0 32,8 2-48,-5-2 136,0 0-96,5 0-16,-5 0 24,-3 0-32,3 0-32,5 0 72,1 0-32,-9 0 8,10 0 32,-8 0-16,-2 0-32,2 0 48,1 0-32,0 0 64,6 0-112,-9 0 48,0 0-16,3 0 24,0 0-112,-1 0 168,-2 0-72,4-1 16,-2 1-8,-2 0-16,2-1-32,1 1 48,-1 0-80,0 0 104,2-1-32,-1 0 8,-3 1-16,3 0 96,-1-1-128,-2-1 80,3 1-8,1-1-32,-1 1 40,-3 1-48,8-2 16,-5-1 8,-1 1 0,6 0-24,-8-2 40,4 2-16,-4 2-24,8-3 72,-8 0-16,2 0-32,1-2-8,1 1 24,-1 1-8,-3 3-32,3-5 32,0 1 16,1 1 56,-1-1-64,0-1 0,-1 1-16,-2 4-24,3-4-48,-1-5 72,1 8 48,-1-3 0,0 1-32,0-2-8,-2 5-32,0-4-24,2 1 16,-2-1 56,0-1-48,2-3 24,-2 7-16,0 1-8,2-4-32,-2 2 64,0 0-40,0 0 24,0 1 16,0-1-8,0 2-24,0-1 80,0 0-64,0-2 48,0 2-32,0 0-16,0 0 0,0 1-16,0 0-24,0 0 32,0-1-8,0 1 0,0 0-8,0-1 0,0 1-24,-1 0-8,1 0-8,0 0-16,0 0 64,0 0-80,0 0-16,-1 0 40,1 0-16,0 2 40,-1 0 8,1-2 24,0 3-32,0-1 8,-1 0-16,1 0 16,-1 1-8,1 0-8,0-3 40,0 4-32,0-1 16,0 5-16,0-8 16,0 4-8,0-1 8,0-3 16,0 3-24,0 0-16,0 0 24,2 6-8,0-7 0,-2 1 8,0-3 16,3 4-8,-1 4-8,0-8 8,0 3-8,0 1 8,0-1 0,-2-3 8,2 8-8,1-8 8,-1 4 0,0-1 0,1 0 0,-1 0-16,-2-3 16,2 2 16,1 1-16,-1-1-16,0 0 32,0 0-16,0 0 0,-2-2 0,2 0 0,0 2-16,1 0 0,-1-2-56,0 0-128,0 3-224,-2-3 424,2 0-672,-2 0-248,2 0-209,0 0-215,1 0-136,-1 0-121,-2 0 1601,0 0-1608,0 0-888,0 0 2496</inkml:trace>
  <inkml:trace contextRef="#ctx0" brushRef="#br0" timeOffset="1492">473 7 352,'0'0'0,"0"0"200,0 0-200,0 0 208,0-1 72,0 0 88,-1 0 16,-1 0-64,1 0-64,1 1-256,0 0 248,-1-1-48,1 1-32,0 0-16,0 0-112,0 0-32,0 0-8,0 0-16,0 0-64,0 0-8,0 0-8,0 0 8,0 0-24,0 0 592,0 0-1152,0 0 264,0 0-248,0 0-640,0 0 1296</inkml:trace>
  <inkml:trace contextRef="#ctx0" brushRef="#br0" timeOffset="1493">510 88 8,'0'0'0,"0"0"24,2 2 40,-2-2-64,2 0 104,-2 2 40,0-2 64,0 2 72,0 0 56,0 0 8,0-2-344,0 3 304,0-1-48,0 0-72,3 0-48,-3 1-8,0 0-16,0-3-112,2 9 136,-2-7 32,2 1 8,-2 1 8,2 5 0,-2-7 0,0-2-184,2 4 160,-2-1-16,2 5-16,0-5-8,1 0 0,-1 0 8,-2-3-128,0 9 128,2-7 9,0 1 7,0 0 8,-2 0-16,0 1 16,0-4-152,2 3 144,-2 0 0,2 0 8,-2-1 0,0 2 16,3-2-16,-3-2-152,0 2 176,0 0-8,0 0 8,2 0 0,-2-2 0,0 2-32,0-2-144,0 0 160,0 0-8,0 0 16,0 3 0,0-3 8,2 0 16,-2 0-192,0 0 208,0 0 40,0 0 32,0 0 32,0 0 9,0 0-9,0 0-1993,0 0 3650,0-1-1729,0-1-32,0 1-40,2-1 8,-2 0-16,0 2-160,0-3 160,0 1 8,0-1-16,0-1 0,0 2-8,2-1 0,-2 3-144,0-3 160,0-2-24,2 1 24,-2 0-16,2-5-24,-2 6 16,0 3-136,0-3 120,3-6-32,-1 6 8,-2-1-16,2-6-8,1 6-32,-3 4-40,2-10 40,1 7-8,1-1-16,-1-1 0,0 1 0,0 1-16,-3 3 0,3-3 24,0-2-24,-1 2-8,1 0 16,-1 0-48,1 1 40,-3 2 0,4-4 0,-1 3-24,5 0 8,-5-1-16,-1 1-32,1 0 24,-3 1 40,10-1-64,-8 0 48,1 0-16,0 1 24,0 0 16,1 0-32,-4 0 24,3 0 104,0 0-136,0 0 16,0 0-40,1 2-80,-1-2 112,-3 0 24,3 2-112,-1-2 96,0 2 0,1 0-8,-3 0 112,2 2-136,-2-4 48,2 2 16,-2 1-8,0 0-8,0 0 48,0 1-72,2-1-88,-2-3 112,0 3 80,0 0-72,0 6 24,0-7 104,0 7-272,0-7 88,0-2 48,-1 3-40,1 7 48,-1-8 40,1 1 8,0 0 16,0 6-72,0-9 0,-1 2-16,1 1 16,-1 0-16,0 6 8,0-9-16,1 0 24,0 3-32,0 0 24,0-1 8,0 2 24,0-1-16,0-1 40,0 1-8,0-3-40,0 2 48,0 1-24,0-1-88,0 0 104,2 0-88,-2 0 96,0-2-48,2 2-8,-2 0-72,0-2 48,2 3 24,0-3 96,-2 2-88,0-2 0,2 0 16,0 2-48,-2-2-32,3 0 88,-1 0-8,0 2-32,-2-2 16,3 0-8,0 0 16,-1 0 112,1 0-144,-1 0 0,1 0 32,-3 0-8,3 0-80,0-1 176,6 0 40,-7 0-40,1-1-80,-3 2-16,4-2 8,5-1-48,-7 1 0,7-1 24,-7 1-16,1 0 48,-3 2-16,9-2 16,-7-1 8,0 0 64,1 1 40,1-1-128,4 1 16,-8 2-16,2-2-24,2-2-88,5 2 248,-7-1-168,0 1 40,2-1 16,-4 3-24,3-4-96,0 1 160,0 0-24,-1 1 0,2-1-16,-1 0-8,-3 3-16,3-2 16,0-1-16,-1 0-56,1 0 56,-1-1 24,0 1-8,-2 3-16,2-3 72,0 0-8,-2 0-72,2-1 40,-2 1 16,3 0-24,-3 3-24,0-2 72,2-1-32,-2-1 121,2 2-113,-2-1 0,0 1-40,0 2-8,0-2-96,0-2 96,0 3 24,0-1 16,0 0 0,0 1-8,0 1-32,0-2 48,0 1-16,0 0-32,0 0 40,0 0-32,-1 0 16,1 1-24,-1-2 8,1 1 8,-1 0 24,0 0-48,-1 1 16,1-1-16,1 1 8,-1-1-48,-1 1 48,1 0-32,-1 0 16,1 0 0,-1 0 8,2 0 8,-2 0-8,-1 0-24,0 0 16,1 0-16,1 0 0,-1 0-8,2 0 40,-2 0-40,0 0 8,-1 2 0,1 0 0,1 1-8,-1-1 16,2-2 24,-2 2-33,0 0 25,0 1-16,-1 0 8,0 0-8,1 0 16,2-3 8,-2 3-16,0 0 8,0 0 0,0 6-16,-2-7 8,2 1 0,2-3 16,-2 10-8,0-8 8,0 1-8,1 6-16,-1-7 16,0 1-24,2-3 32,-1 4-24,-1 4-16,1-6 24,0 1-16,1 1 32,0 4-16,0-8 16,0 2-16,0 1 16,0 0 0,0 0-16,0 0 16,0 6 0,0-9 0,2 0 0,0 3 0,-2 0 16,3 6-16,-1-9 8,0 3 0,-2-3-8,3 3 0,-1-1-8,1 2 8,1-1 8,4 0-8,-6-1 48,-2-2-48,4 2 8,4 0 8,-6 2 8,8-2-24,-7 0 0,7 0 8,-10-2-8,3 0 0,6 2 0,-6-2 24,5 2-24,-5 1 16,6-3 0,-9 0-16,3 0-16,6 2 8,-6-2-8,7 0-40,-7 0-16,7 2-112,-10-2 184,2 0-448,1 0-392,7 0-456,-8 0-489,1 0-343,-1 2-169,-2-2 2297,3 0-2504,0 0 400,-3 0 2104</inkml:trace>
  <inkml:trace contextRef="#ctx0" brushRef="#br0" timeOffset="1961">1 461 8,'0'0'0,"0"0"0,0 0 96,2 0 112,-2 0 64,2 0-32,-2 2-24,0-2 16,0 0-232,2 2 296,-2-2 40,2 2 24,1 2-24,-3-1-48,2 0-40,-2-3-248,2 3 208,0 6 24,0-7 16,-2 6 24,2-4 8,0 5 0,-2-9-280,3 4 257,-1 6-33,-2-1-16,2-6-40,-2 9-24,2-9-8,-2-3-136,0 11 136,2-8-40,-2 7 0,2-7-16,0 5-40,1-4 8,-3-4-48,0 8 48,2-6-16,0 7-8,-2-7-8,0 1 0,2 6-8,-2-9-8,0 2 72,2 1-56,-2 0-8,2 1 8,-2-1-48,0 0 40,0-3-8,2 3 8,-2 0-8,0-1-96,0 0-144,0 0-248,0 0-248,0-2 736,0 0-865,0 0-95,0 2 32,-1-2 64,1 0-336,0 0 1200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3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14 155 48,'0'0'0,"-3"-2"208,3 2-208,-1-4 232,-2-6 16,2 7 112,1-6 16,-3 6 0,2-1 40,1 4-416,-1-9 400,0 6 8,1 0 0,0-6-32,2 7-8,-2-1-32,0 3-336,3-4 305,0-1-57,-1 2 24,1-1-64,0 1 16,7-2 48,-10 5-272,3-3 248,6 0 48,-7 0-64,9 0 24,-3 0-64,-5 1-24,-3 2-168,14-3 176,-10 1-80,5 0 80,2 1-64,-8-2-32,9 2 24,-12 1-104,11-1 64,-8 1 32,13 0 96,-5 0-104,-2 0-16,2 0-24,-11 0-48,3 2-56,11 1 72,-4-1 0,-1 1-8,1 0 16,0 0-8,-10-3-16,10 4 8,-1-1 16,0 0 8,-6 6-72,9-7 56,-10 1-8,-2-3-8,8 3-8,-5 6 72,0-7-32,0 1-8,0 7 0,1-8 0,-4-2-24,0 3 0,2 7 16,-2-7 72,0 6-56,0-7 8,0 7 0,0-9-40,0 3-32,0 0 88,0 5-48,0-5 80,-1 0-15,-2 5 7,3-8-80,-3 2 104,-1 2-56,0 4 40,-5-6-24,6 2 0,-1-1-16,4-3-48,-10 3 16,7 6 24,-6-9 0,6 2-8,-7 0 0,6 0-8,4-2-24,-11 2 24,8 0-24,-7-2-32,7 0-56,-7 0-104,7 0-104,3 0 296,-9 0-401,5 0-71,-6 0-80,6 0-80,-5 0-120,6-1-64,3 1 816,-5-1-872,-3-1 15,6 0 41,-2 0 72,1 0 56,0-1 48,3 3 640,-2-3-744,0 1 216,2 2 528</inkml:trace>
  <inkml:trace contextRef="#ctx0" brushRef="#br0" timeOffset="1">281 236 72,'0'0'0,"2"0"304,2 0 24,4 0-8,-6 0 32,7 0 32,-7 0 32,-2 0-416,3 0 360,7 0-16,-8 0-56,7-1-24,-6 0 16,5 0-16,-8 1-264,3-3 256,6 1 0,-7 0 1,7 0-25,-7 0 0,7 0-32,-9 2-200,2-3 168,1 1 8,6-1-16,-7 0 0,1 1 16,0-1-24,-3 3-152,3-3 192,1 1-48,-1-1 0,0 1-16,0 0-40,-1-1 32,-2 3-120,3-3 112,-3 2 40,2-1 0,-2 0 16,2 0 24,-2 0-40,0 2-152,0-2 136,0 1 0,0-2-16,0 1 0,0 0-24,-1 0-40,1 2-56,0-1 104,-1-1-40,-1 0-24,-2 1 24,1-1-80,1 1 16,2 1 0,-2 0-24,-1-1 16,-1 1 0,1 0-16,-1 0 8,0 0-24,4 0 40,-9 0 48,7 0-48,-2 2 0,-5 1 16,7-1-112,-1 0 72,3-2 24,-4 3 32,1-1-48,0 1 32,0 0-8,0 0 24,-1 0-32,4-3 0,-3 3 32,0 0-8,0 1-72,1 4 160,-1-8-112,1 3 0,2-3 0,-2 4 24,0-1-96,0 0 112,1 0 24,1 1-24,0-1 8,0-3-48,0 8 24,0-5-40,-1 0 40,0 0 16,1 0 8,0 6-7,0-9-41,0 0-24,0 2-25,0 1 81,0 0-15,3 1 47,-1-1-40,-2-3-24,2 3-16,0 0 24,0 0 48,1 1 8,-1-1-88,1 0 32,-3-3-8,3 2-64,6 0 16,-9 0 120,2 1-32,1-1 0,6 0-24,-9-2-16,3 2 0,0-2 8,0 2-8,7-2 0,-8 0 16,1 0-32,-3 0 16,10 0 0,-10 0 24,10 0-40,-8 0-56,6 0-48,-6 0-113,-2 0 233,3 0-360,0 0-72,0-1-304,7 0-176,-8 0-72,1 0-96,-3 1 1080,3-1-1009,6-1 73,-7 0 96,1-1-8,6 1-200,-9 2 1048</inkml:trace>
  <inkml:trace contextRef="#ctx0" brushRef="#br0" timeOffset="2">519 149 88,'0'0'0,"0"0"280,0 0 40,0 0 16,0 0-32,0 0-304,-1 0 264,1 0-72,0 0-72,0 0-16,0 2 8,0 0 24,0-2-136,0 2 176,0 0 24,0 1 8,0 0 24,2 0 0,-2 0 8,0-3-240,0 10 240,2-8-16,-2 7-16,3-7 0,-1 7 0,-2-6 1,0-3-209,2 10 256,-2-8 8,2 7 16,-2-7 16,2 8-16,-2-7 0,0-3-280,0 9 248,2-6 0,-2 5-24,2-5-8,-2 0-16,0 5-8,0-8-192,0 2 192,3 2-8,-3 4 0,0-8 8,0 3 0,0 1 8,0-4-200,0 2 184,0 0 8,0 0-7,0 0-9,0 0 16,0 1-16,0-3-176,0 0 168,0 2 24,0-2 0,0 0 0,0 0 24,0 0 8,0 0-224,0 0 248,0 0-16,0 0-8,-1 0 0,-1 0-32,1 0-8,1 0-184,-1 0 152,0-1-8,0 0 8,0-3 8,0 1 8,0 1-24,1 2-144,-2-3 160,1 0-56,0-1 0,0 0-8,1 0-56,0-1 33,0 5-73,-1-4 88,1-4-16,0 4-16,0 0-24,0-6-24,0 7 16,0 3-24,2-10 64,0 5-48,0-6-16,0 8 0,1-7-40,1 5 80,-4 5-40,9-9 16,-7 5-32,2 0-16,-1-4-64,0 6 32,6-1-8,-9 3 72,0-2-48,3 0-8,0 0 15,0 1-23,0 0 24,6 0 48,-9 1-8,2-1-48,1 1 16,1 0-24,-1 0-32,-1 0 24,7 0 72,-9 0-8,2 0 24,1 2-56,7-2 32,-10 2-72,2 0-72,1 0 144,-3-2 0,3 2-32,0 1 24,1 1 64,-2-1-72,0 0 8,-2-3 8,3 3 80,0 6-152,-1-7 112,1 1 40,-1 8-48,0-9 168,-2 1-160,0-3-40,0 10 72,2-8-128,-2 1 0,0 8 40,0-9-96,0 7 224,0-9-112,0 2 32,0 7-8,0-9 40,0 3-192,-1 5 96,0-8 16,1 0 16,-1 4 8,0-1 56,1 0-24,0 0 144,0 0-168,0 0 25,0-3-41,0 2-17,-1-2-127,0 2 152,1-2-96,0 0 56,0 0 32,0 0-288,0 0-264,0 0-232,0 0-344,0 0-192,0 0-137,0 0 6986,0 0-12666,0-1 5489,0-1 111,0-2 161,0 1-592,0 3 1968</inkml:trace>
  <inkml:trace contextRef="#ctx0" brushRef="#br0" timeOffset="3">703 45 1040,'0'0'0,"-1"0"192,-1-1-96,2 1-96,-1-2 104,0 1 80,0-1 88,1 2-16,0 0-24,-1 0-8,1 0-224,0-1 208,0 1 24,0 0-16,0 0-96,0 0-88,0 0-80,0 0 48,0 0-104,0 0 16,0 0 40,0 0 16,0 0 0,0 3-32,0-3 64,0 0-120,0 2-64,0-2-176,0 2-120,2 0-112,0 0-336,-2-2 928</inkml:trace>
  <inkml:trace contextRef="#ctx0" brushRef="#br0" timeOffset="4">852 161 240,'0'0'0,"0"-1"328,0 0-200,0 1-128,0-4 160,0 2 88,0 0 64,0-1 56,0 1 8,0-2 0,0 4-376,0-2 424,0-1-8,0 0-8,0 1-40,0 0-48,-1-1-55,1 3-265,-1-2 232,-1 1-24,0-1-8,0 0 8,0 1 0,0 0 16,2 1-224,-3-1 152,0 0 40,0 0-32,0 1-32,0 0 48,0 0-80,3 0-96,-5 0 120,1 0 0,0 2 0,-1 1 0,1 0-16,0 0 16,4-3-120,-4 4 64,-1-1 24,1 5-24,0-5-32,-5-1 24,8 1-16,1-3-40,-3 8-104,0-5 136,-1 0-16,1 6-32,2-6 120,-1 5-136,2-8 32,-1 3 56,0 7-56,0-7 32,1 6 24,0-7-80,-1 7 80,1-9-56,0 2 40,0 6-32,2-6 0,1 2-16,-1 5-40,0-7 72,-2-2-24,3 4 80,-1 4-72,1-6 32,0 2-40,-1-1-48,0 5 24,-2-8 24,9 0 48,-9 4-16,3-1 8,0-1 56,1 0-56,-1 0-16,-3-2-24,3 2 96,0-2-16,0 0-32,1 0 96,4 0-64,-6 0-40,-2 0-40,4 0 112,-1 0-40,0 0 8,6 0 25,-7 0 55,6-1-120,-8 1-40,3-1 88,0-1 24,0-1-120,6 1 272,-9-1-176,8-1 72,-8 4-160,0-3 104,3 0-136,1 0 120,-1-2 24,-1 2 72,0 0-48,-2 3-136,2-4 128,0-1-88,0-3 0,-2 6-40,3-2 160,-3 0-88,0 4-72,0-8 56,2 4 16,-2 1-152,0-5 24,0 4 152,-1 0-64,1 4-32,-1-10 56,0 7 88,1-5-296,-2 4 144,1-4 0,-1 6-72,2 2 80,-2-4 40,1 1-104,0 0-96,0 0 112,0 0-144,-1-1-80,2 4 272,-2-2-368,-1 1-288,0 0-217,2 0-215,-1 0-104,0 1-56,2 0 1248,-2 0-1193,1 0 97,-2 0 96,2 2-24,-1 0 96,2-2 928</inkml:trace>
  <inkml:trace contextRef="#ctx0" brushRef="#br0" timeOffset="5">1046 160 8,'0'0'0,"0"-1"80,0-1 128,0 1 88,0-1 16,0 2-312,2-2 320,-2 1 16,0-1 32,0 0 8,0 0-40,0-1-16,0 3-320,-1-2 256,0 0-32,0 1-24,1-1-8,-1 1 8,0 0 16,1 1-216,0-1 240,-2 0 1,1 0 7,0-1-24,-1 1-16,1 0-24,1 1-184,-2-1 160,0 0-32,0 1-24,-2 0-16,4 0-88,-3 0 96,0 0 16,3 0-112,-4 0 136,-1 0 16,1 2 16,-4 0-16,5 1 8,-1 0-8,4-3-152,-4 3 136,0-1-24,0 1-32,1 1-8,0-1-16,0 0-16,3-3-40,-4 3 56,1 1-24,0-1 0,0 5-8,1-6-24,0 2 16,2-4-16,-2 8-40,1-6 48,0 2 16,0 4 32,0-6 56,0 8-56,1-10-56,0 2 64,0 1-56,0 6-8,0-7 16,0 7-32,0-7 24,0-2-8,2 3-8,0 7 8,1-8 8,-3 1 0,2 0 16,0 0-48,-2-3 24,2 9-8,0-9 24,0 2 8,1 1 32,1 0 16,-1-1-80,-3-2 8,3 2 0,0 0 32,1 0-16,-1-2 56,0 0-8,-3 0-64,3 2 40,0-2-16,1 0 16,4 0 16,-8 0 8,3 0 0,-3 0-64,4 0 168,-1-1-56,5 0-56,-8 0-8,4-1-80,-1-1-32,5 1 88,-8 2-24,0-3 24,4 0 0,-1 0 64,0-1-8,0-1 17,1 1-89,-4 4-8,3-4 72,0 0-32,6-1-16,-7-3 0,0 4-24,0 1 16,-2 3-16,2-8 48,1 4 32,-1-4-48,2 5-40,-4-8 40,2 8-8,-2 3-24,2-11 48,1 7 40,0-6-112,1 7 120,-1-7 0,-3 10-96,2-3 56,0-8 16,0 3-96,0-1 56,-2 0-32,0 5 80,0 4-80,3-12 32,-3 8-56,2-7 88,0 8-80,-2-8 96,0 8-24,0-6-40,0 9-16,0-4 56,0-4-72,0 5 120,0-1-8,0 0-48,0 4-48,0-4 120,0 1-104,0-2-16,0 2 168,0 0-112,0 0 32,0 3-88,-1-3 144,1 2-96,-1-1 64,0 1 64,0 0-112,1 0 8,0 1-72,0-1 48,0 1-88,0-1 104,0 1 32,0 0-88,0 0 8,0 0-16,-1 0-16,1 0-32,0 0 184,0 0-144,0 0-16,0 0-32,0 0 56,0 0-176,-2 0 152,1 0-24,1 2 32,-1 0 24,1 0-16,0-2 8,0 2 40,-1 2-24,1-1-32,0 0-32,-1 6 32,1-7 8,0-2 8,0 3 0,0 6 24,0-7-136,0 7 104,0-5 8,0 6-8,0-10 8,0 4 88,0 6-80,0-6 8,0 7-16,0-7 0,0 7 0,0-11 0,0 4-24,0 7 16,0-7-24,0 6 16,0-6 0,2 6 0,-2-10 16,0 3 0,2 8-8,1-8 8,-3 8 8,2-8 0,0 6-8,-2-9 0,2 3 40,0 6 0,0-7 0,0 1 8,1 6-40,-1-7-8,-2-2 0,2 3 8,0 0 0,0 0 16,0 1 0,2-1 24,-1 0 8,-3-3-56,2 2 48,1 0-8,0 1 24,1-1-16,4-2 32,-6 0-16,-2 0-64,3 2 72,1-2 8,4 0-24,-6 0 24,2 0-8,5 0-24,-9 0-48,2-1 80,2 0-32,5 0 16,-7-2-16,2 1-8,4-1 32,-8 3-72,2-2 48,7-1 8,-7 1 8,1-2-16,6 1 8,-7 0 0,-2 3-56,3-3 56,0-1-16,1 1 8,-1 0-8,0-1 8,-1-1 16,-2 5-64,3-4 40,0 0 0,0 0 8,0-5-8,-1 7 8,1-1 24,-3 3-72,3-5 57,-1-3 7,0 7 8,0-2-16,-2-2-8,2 1 0,-2 4-48,0-4 48,0-1 0,0 1 16,2 0-16,-2-1 0,0 1 0,0 4-48,0-4 48,0 0-16,0 0 8,0 1 0,0 0 8,0 0-32,0 3-16,-1-2 48,0-2-24,0 2-16,0 1 0,0-1-16,0 1 0,1 1 8,-2-1-24,1 0 24,0 0 0,-2 0-32,2 1 0,0 0-24,1 0 56,-1 0-64,-1 0 8,0 0 40,0 0-16,0 2 8,1-2-8,1 0 32,-2 2-72,0 0 48,0 0-8,0 1-24,-1 1 48,0-2-48,3-2 56,-1 3-8,-2 0 8,1 0-8,0 6 8,-1-7-48,1 7 0,2-9 48,-1 2-32,0 1 16,0 7 32,-1-8 16,1 1 0,-1 8 48,2-11-80,-1 3-8,0 7 16,0-7 16,1 8-96,-1-8 168,1 7-128,0-10 32,0 3 8,0 6 56,2-6-64,-2 5 88,2-6-16,-2 7 32,0-9-104,2 3-72,1 0 80,-1 6 16,0-7-88,0 0 152,0 1-104,-2-3 16,2 4 128,1-1-96,1-1 48,-1 0-8,0 0-56,6 1-16,-9-3 0,2 3 32,1-1 0,8 0-80,-9-2 160,7 2-72,-6-2-8,-3 0-32,9 0 72,-5 0-72,6 0 16,-6 0 72,6 0-88,-7 0-16,-3 0 16,13 0 32,-4 0-88,-6-1 8,8 0 8,-8 0-104,9 0-160,-12 1 304,3-1-576,7 0-409,-8-2-559,1 1-464,7 0-697,-8 0-168,-2 2 2873,3-2-3696,-3 2 3696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4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8,'0'0'0,"0"0"32,0 0-32,0 0 88,0 0-176,0 0 264,0 0-352,0 0 440,0 0-184,0 0 0,0 0 16,0 0 0,0 0 32,0 0-872,0 0 1616,0 0-728,2 0 0,-2 0-8,0 0 0,0 0-8,0 0-128,0 0 128,0 0 8,0 0-16,0 0 0,0 0-16,0 0-8,0 0-800,0 0 1496,0 0-664,0 0-40,0 0 8,0 0 0,0 0-32,0 0-1328,0 0 2616,2 0-1272,-2 0 16,0 0-8,0 0 0,3 0 16,-3 0-104,0 0 96,2 0-8,-2 0 8,2 0 8,-2 0 0,2 0 8,-2 0-112,0 0 112,2 0 0,-2 0-8,2 0 8,0 0 0,-2 0 9,0 0-121,3 0 104,-1 0 0,-2 0 8,2 0-24,0 0 0,0 0-16,-2 0-72,2-1 64,-2 1-8,2 0 8,1 0-8,-1 0 8,0 0-8,-2 0-56,0 0 64,2 0-8,0 0 8,0 0-16,0-1 0,1 1 8,-3 0-56,2 0 40,0 0 16,-2 0-16,2 0 0,0 0 8,-2 0-16,0 0-32,2 0 32,0 0 0,-2 0 0,3 0 8,-3 0-16,2 0 8,-2 0-32,0 0 32,2 0-8,-2 0 16,2 0 0,0 0-8,-2 0 8,0 0-40,2 0 40,-2 0 0,2 0 8,1 0 0,-3 0 0,2 0-8,-2 0-40,2 0 48,0 0 8,0 0-8,0 0 0,0 0 0,1 0 0,-3 0-48,2 0 48,0 0-8,0 0 0,0 0 0,1 0-8,0 0 16,-3 0-48,2 0 40,1 0-8,-1 0 8,0 0 0,0-1 8,1 1-16,-3 0-32,2 0 32,0 0 0,1 0 8,-1 0-8,1 0 8,1-1-8,-4 1-32,2 0 32,0 0 8,1 0-8,-1 0 0,1-1 8,0 1-16,-3 0-24,2 0 32,0 0 24,0 0-24,1 0 24,0-1 8,1 1-8,-4 0-56,2 0 48,1 0 0,-1 0 0,0-1-24,2 1 32,-1-1-24,-3 1-32,2 0 56,0-1-8,1 1 0,0 0 24,1 0-32,-1-1 24,-3 1-64,3 0 48,0-1 0,0 1 32,0-1-40,0 1 48,-1 0-48,-2 0-40,2-1 40,0 1 0,1 0-23,-1 0 23,0 0-8,0 0 0,-2 0-32,2 0 0,0 0 16,0-2 0,1 2-8,0 0 40,0-1-24,-3 1-24,2 0 32,0 0 8,0-1-40,1 1 8,0 0 40,-1-1-8,-2 1-40,2 0 40,1 0-16,-1-1-48,1 1 40,0 0-32,0 0 40,-3 0-24,3 0 16,0 0-32,0 0 40,0 0 8,-1 0 24,1 0-16,-3 0-40,3 0 32,1 0-24,-2 0-48,0 0 8,1 0 56,0 0-24,-3 0 0,4 0 16,-2 0 8,0 0-24,1 0-8,0 0 0,-1 0 8,-2 0 0,4 2 0,-2-2 40,0 0 0,1 0-16,0 0-8,-3 0-16,2 0 0,2 0-8,-1 0 32,0 0-8,0 2-8,1-2-8,-4 0 0,2 0-16,1 0-8,0 0 72,0 0-56,1 0 48,-1 0-24,-3 0-16,3 0-32,0 0 64,0 0-72,1 0 80,-1 0 24,5 3-48,-8-3-16,4 0-16,-1 0 8,7 0-8,-10 0 24,3 0-8,-3 0 0,8 0-48,-8 0 80,4 0-16,-1 0-16,0 0 8,0 0-8,-3 0 0,3 0-8,1 0 8,-1 0 48,5 0-16,-5 0-40,-1 0 16,-2 0-8,3 0-32,0 0 0,0 0 56,1 0-8,-1 0-8,5 0-8,-8 0 0,3 0 0,0 0-8,0 0 56,0 0-40,0 0 0,1 0-8,-4 0 0,3 2-48,0-2 56,0 0 32,0 0-32,1 0 8,-1 0-8,-3 0-8,3 0-16,0 0 16,1 0-16,-1 0 16,0 0 0,-1 2 8,-2-2-8,2 0 0,1 0 0,0 0-16,0 0 16,0 0 8,0 2-8,-3-2 0,4 0 24,-1 0-16,0 0-8,0 0 0,0 0 0,1 0 0,-4 0 0,3 2 0,0-2-8,0 0 8,6 0 0,-6 0 8,-3 0-8,3 0 0,0 2 0,1-2 24,-1 0-16,5 0-8,-8 0 0,4 2 8,4-2-16,-5 0 16,1 0 8,-1 0-8,-3 0-8,3 0 8,0 0-8,1 0 0,-1 3 0,5-3-8,-8 0 24,0 0-16,4 0 0,4 0 0,-8 0 24,3 0-16,6 0-8,-9 0 8,0 0-8,3 0 0,0 0-8,6 0 24,-7 0-8,1 0 0,1 0 24,-4 0-32,3 0 0,0 0 0,0 0 8,0 0-8,6 0 8,-7 0 8,-2 0-16,3 0 24,1 2-8,4-2 8,-8 0 0,3 0-8,6 0 8,-9 0-24,0 0 24,9 0 8,-7 0 8,1 0-16,5 0 8,-5 0-16,-3 0-16,3 0 32,5 0-16,-5 0 8,0 0 0,0 0-8,6 0 8,-9 0-24,2 0 24,1 0 0,0 0 0,0 0 0,1 0 8,4 0-16,-8 0-16,2 0 16,2 0 16,-1 0-16,0 0 16,7 0 0,-10 0-32,8 0 48,-8 0-24,3 0-8,6 0 8,-7 0-8,1 0-8,-3 0-8,4 0 64,-1 0-48,5 0 16,-6 0-16,1 0-32,0 0 48,-3 0-32,3 0 32,6 0 0,-7 0-24,1 0 0,0 0-8,6 0 0,-9 0 0,2 0 16,1 0-8,0 0 8,6 0-8,-9 0 24,9 0-16,-9 0-16,0 0-32,3 0 40,5 0-8,-8 0-8,9 0 56,-7 0-16,-2 0-32,2 0 16,1 0-8,1 0 0,-1 0-40,5 0 48,-5 0 40,-3 0-56,2 0 16,1 0-8,0 0 8,6 0-64,-7 0 56,1 0 0,-3 0-8,3 0 16,6 0 0,-7 0-32,0 0 32,1 0 32,1 0-16,-4 0-32,3 0 32,0 0-24,0 0-48,6 0 24,-7 0-32,1 0 104,-3 0-56,3 0-88,1 2 88,-1-2 32,0 0-88,-1 0 24,1 0 136,-3 0-104,4 0 32,-1 0-40,7 0 136,-10 0-288,3 0 104,0 0 104,-3 0-48,3 0-16,6 0 64,-9 0 8,2 0-112,0 0 120,0 0-64,-2 0 0,3 0 16,0 0 16,0 0-64,5 0 72,-6 0-40,2 0-48,-4 0 48,3 0-8,0 0-40,0 0 32,1 0 0,5 0 8,-7 2 32,-2-2-24,3 0 16,0 0 40,-1 0-56,0 0-40,0 0 112,1 0-64,-3 0-8,4 0 8,-2 2 24,6-2-88,-6 0 72,2 0-16,-1 0 24,-3 0-24,2 0 0,0 0-88,0 0 56,2 0 32,-2 0 0,0 0 88,-2 0-88,3 0 32,0 0-16,0 0-24,1 0 16,-1 0 0,-1 0 0,-2 0-8,3 0 24,0 2-80,6-2 80,-9 0 0,3 0-48,1 0 88,-4 0-64,2 0-32,1 0 64,0 0 72,-1 0-120,1 0 16,0 0-40,-3 0 40,2 0-88,7 0 136,-9 0-32,3 0-16,-1 0 32,0 0-56,-2 0 24,3 0-8,-1 0 96,0 0-112,2 0 24,-1 0-16,0 0-72,-3 0 88,3 0 16,-1 0 40,2 0 0,-1 0-32,0 0-24,0 0-48,-3 0 48,3 0-40,1 0 16,-1 0 32,0 0-8,0 0 0,1 0 40,-4 0-40,3 0 16,5 0-8,-6 0-8,1 0 0,0 0-8,5 0 24,-8 0-16,3 0 8,0 0-8,0 0 32,0 0-16,0 0 16,6 0-8,-9 0-24,2 0 16,0 0-8,1 0 16,1 0-8,-1 0-8,5 0-8,-8 0 0,4 0 0,-1 0 0,6 0 24,-7 0-16,0 0 0,-2 0-8,3 0 24,7 0-24,-8 0 0,1 0 0,0 0-8,0 0 16,-3 0-8,4 0 16,-1 0 24,5 0-16,-4 0-24,-1 0-16,-3 0 16,3 0 0,0 0 24,1 0-16,-1 0 0,5 0-8,-8 2 0,0-2 0,2 0-8,2 0 0,-1 0 16,0 0-8,0 0 8,1 0 16,-4 0-24,3 0 0,0 0 8,0 0 0,0 0 16,1 0-16,-1 0 0,-3 0-8,3 0 16,0 0-8,1 0-8,-1 0 8,0 0 0,0 0-8,-3 0 0,3 0 24,0 0-24,0 0 0,-1 0 0,1 0 8,-1 0 0,-2 0-8,2 0 0,2 0 24,-1 0-32,0 0-8,-1 0 16,0 0-16,-2 0 16,4 0 8,-2 0-8,0 0 8,1 0 8,-1 0-16,1 0 16,-3 0-16,4 0 0,-1 0 8,0 0 8,0 0-16,-1 0 0,2 0 0,-4 0 0,3 0 16,0 0-16,0 0 8,1 0-8,-1 0-16,0 0 16,-3 0 0,3 0-24,0 0 8,1 0 16,-2 0 8,1 0 16,0 0 32,-3 0-56,3 0 64,1 0-64,-1 0 8,0 0-56,0 0-16,-1 0 144,-2 0-80,4 0-16,-1 0 16,0 0 0,0 0-72,0 0 88,0 0-32,-3 0 16,3 0 56,0 0-40,0 0-16,6 0 8,-9 0-80,0 0 112,0 0-40,3 0-8,-1 0 40,0 0-16,2 0-56,-1 0 24,-1 0 32,-2 0-16,2 0 40,0 0-48,0 0 40,2 0-56,-1 0-88,0 0 168,-3 0-56,3 0-24,0 0 8,1 0 72,-2 0-112,0 0 40,-2 0 48,0 0-32,3 0-8,0 0 40,1 0 16,-1 0-80,0 0 112,-1 0 0,-2 0-80,2 0 16,2 0 0,-1 0-104,5 0 88,-5 0 56,-3 0-56,2 0 72,1 0-32,-1 0-72,-2 0 16,2 0-16,0 0 96,0 0-16,-2 0-48,4 0-8,-1 0 16,5 0-24,-5 0 40,0 0 32,0 0-8,-3 0-48,2 3-40,0-3-40,0 0 88,1 0-48,0 0 0,-1 0 32,-2 0 8,3 0-40,-1 0 56,2 0 16,-2 0 72,1 0-176,0 0 48,-3 0 24,2 0 32,1 0-80,0 0 232,0 0-280,0 0 64,-1 0 16,-2 0 16,3 0-96,0 0 336,0 0-288,-1 0 24,0 0 24,-2 0 0,2 0-152,0 0 232,2 0-32,-1 0-112,0 0 64,-1 0-8,-2 0 8,2 0-40,-2 0 104,2 0 136,2 0-216,-1 0 56,0 0-40,-3 0 0,3 0-192,-1 0 200,2 0 72,-1 0-128,0 0 56,0 0 8,-3 0-16,2-1-112,2 1 160,-1 0-96,0 0 48,-1 0 0,1 0 16,-3 0-16,4 0 40,-1 0-48,0 0 56,0 0-56,1 0 16,-2 0-8,-2 0 0,3 0-48,-1 0 56,0-2 152,0 2-160,1 0 0,-1 0-8,-2 0 8,3 0-184,-1 0 208,0 0 16,0 0-24,0 0-16,1 0-16,-3 0 16,2 0-32,0 0 24,1 0 8,0 0 0,-1 0 0,2 0 0,-4 0 0,2-1 0,0 1 0,0 0-16,0 0 40,0-1-32,2 1 8,-4 0 0,3 0 16,0 0-24,0 0 16,0 0 0,1 0-16,-1 0 8,-3 0 0,3 0 0,-1 0 0,0 0 0,2 0 8,-2 0-16,0 0 0,-2 0 8,3 0 0,-1 0-8,2 0 16,-2 0-8,0 0-8,0 0 8,-2 0 0,3 0-16,-1 0 32,2 0-8,-1 0-16,0 0-8,-1 0 32,-2 0-16,3 0-24,1 0 32,-2 0-8,1 0-8,0 0 16,0 0 8,-3 0-16,4 0 0,-1 0-16,0 0 16,0 0 0,0 0 16,1 0-16,-4 0 0,3 0 0,0 0-16,0 0 16,-1 0-8,2 0 8,-1 0 24,-3 0-24,3 0-16,0 0 16,-1 0 16,2-1-32,-2 1 16,1 0 0,-3 0 0,2 0 0,0 0 0,2 0 0,-2 0 0,1 0 0,-1 0-8,-2 0 8,2 0 0,1 0 0,0 0 0,0 0 0,0 0-24,-1 0 24,-2 0 0,2 0 0,0 0-8,1 0 32,-1 0-16,0 0 0,0 0-8,-2 0 0,3 0 0,-1 0-16,2 0 0,-2 0 32,1 0-16,0 0 8,-3 0-8,2 0 0,2 0 8,-2 0-16,1 0 8,0 0 0,-1 0 0,-2 0 0,2 0 88,2 0-88,-2 0 0,0 0-8,1 0-104,0 0 112,-3 0 0,2 0-8,1 0 16,-1 0-8,0 0 0,0 0 8,0 0-16,-2 0 8,2 0 168,0 0-184,1 0 8,-1 0 16,1 0-160,0 0 176,-3 0-24,2 0 112,2 0-136,-2 0 8,1 0 0,0 0-64,0 0 40,-3 0 40,9 0-16,-9 0-8,2 0 24,1 0 32,-1 0-16,2 0-32,-4 0 16,3 0 40,-1 0-24,0 0-24,1 0 40,0 0-56,0 0 88,-3 0-64,3 0-16,0 0 16,0 0-32,1 0-40,-2 0 88,0 0 88,-2 0-104,3 0-80,0 0 80,-1 0-24,2 0-72,-2 0 320,0 0-96,-2 0-128,2 0 16,1 0-16,-1 0-160,2 0 40,-1 0 128,0 0 88,-3 0-96,3 0 8,1 0-16,-1 2 0,-1-2-104,1 0 128,0 0 64,-3 0-80,4 0 32,-1 0 0,0 0-56,-1 0-32,1 0 96,1 0 112,-4 0-152,3 0-8,0 0-16,-1 0-96,0 0 16,0 0 88,1 0 32,-3 0-16,3 0 48,-1 0-96,0 0 72,0 0-88,0 0 128,1 0-40,-3 0-24,2 0 0,0 0 32,0 0-88,-2 0 152,0 0-136,2 0 56,-2 0-16,2 0-16,0 0-144,2 0 72,-1 0 48,-1 0 48,1 0 8,-3 0-16,2 0 128,0 0-88,1 0 40,-1 0-112,0 0 48,0 0 0,-2 0-16,3 0-96,6 0 88,-9 0-96,3 0 80,0 0 24,-1 0 40,-2 0-40,3 0 80,0 0 32,-1 0-96,0 0-32,0 0 16,-2 0-80,0 0 80,3 0-24,1 0-104,-1 0 64,-1 0 112,1 0-64,-1 0 168,-2 0-152,3 0 56,-1 0-24,-2 0 152,2 0-192,0 0 8,1 0-96,-3 0 96,3 0-160,0 0 120,-1 0 80,0 0-40,0 0 40,0 0 0,-2 0-40,2 0-16,-2 0 0,2 0 48,1 0-32,-1 0 0,0 0 8,-2 0-8,3 0-64,-1 0 144,-2 0-96,2 0 8,1 0 16,-1 0-88,-2 0 80,2 0 24,0 0-56,0 0 32,0 0 0,0 3 24,-2-3-24,3 0 0,-1 0-24,0 0 16,0 0 8,0 0 32,-2 0-32,2 0 8,0 0-16,-2 0 16,3 0-16,-1 0-8,-2 0 40,0 0-24,2 0-8,0 0 8,0 0 0,0 0 0,0 0 8,-2 0-8,3 0 0,-1 0-8,0 0 8,0 0 0,0 0 0,0 0 0,-2 0 0,2 0 8,1 0-8,-3 0 8,2 0 0,0 0-8,0 0 0,-2 0 0,2 0-8,0 0 8,0 0 0,1 0 8,-1 0-8,-2 0-8,0 0 8,2 0 8,0 0-8,0 0 0,0 0 0,0 0 0,-2 0 0,3 0-16,-1 0 16,-2 0-8,2 0 16,0 0 0,0 0-16,-2 0 8,2 0 0,0 0 0,1 0 16,-1 0-16,-2 0 0,2 0 0,0 0-16,0 0 16,0 0 0,0 0-8,-2 0 8,3 0 0,-1 0 0,0 0 0,0 0 0,0 0 0,0 0 0,-2 0 0,2 0 0,1 0 8,-1 0-8,0 0 0,0 0 0,0 0 0,0 0-8,0 0 16,1 0-16,-1 0-8,0 0 8,0 0 0,-2 0 8,2 0-24,0 0 48,0 0-24,1 0 0,0 0 8,-1 0-16,-2 0 8,2 0 72,-2 0-72,3 0 0,0 0-16,0 0-48,-1 0 72,-2 0-8,2 0-80,0 0 80,0 0 0,0 0-16,1 0 112,-1 0-96,-2 0 0,0 0 80,2 0-80,0 0-8,1 0 16,-1 0-88,-2 0 80,3 0 112,-1 0-104,1 0-32,-1 0 16,1 0-112,-1 0 128,1 0 88,-3 0-96,2 0 96,0 0-104,0 0-72,0 0 0,0 0 16,-2 0 64,2 0-8,1 0 16,-1 0-24,0 0 72,-2 0-24,0 0-32,0 0-72,0 0 192,2 0-128,0 0-8,0 0 64,0 0-32,-2 0-16,3 0-48,-1 0 80,0 0-24,0 0-136,0 0 200,0 0-224,-2 0 152,0 0 72,0 0-56,2 0-24,-2 0 136,3 0-184,0 0 168,-3 0-112,2 0 24,0 0-40,0 0 8,-2 0-80,0 0 48,0 0-16,0 0 56,0 0 96,2 0-136,1 0 40,-1 0 96,0 0-240,-2 0 216,0 0-72,2 0-32,-2 0 64,3 0-144,-1 0 144,-2 0-16,0 0-16,2 0-8,-2 0 48,0 0-72,0 0 112,3 0-80,-3 0 24,0 0-24,2 0-8,0 0-96,0 0 144,-2 0 96,0 0-40,0 0-40,0 0-56,2 0-24,0 0-128,-2 0 24,2 0 104,-2 0 32,3 0-16,-3 0 8,0 0 32,0 0-64,0 0 136,0 0-136,0 0 8,2 0 24,-2 0 0,2 0-112,-2 0 160,0 0 48,0 0-136,0 0 48,2 0 8,-2 0-16,2 0-80,0 0 104,-2 2 88,0-2-200,2 0 88,-2 0 0,3 0-136,-1 0 224,-2 0-24,0 0-104,2 0 64,-2 0-24,2 0-64,-2 0 96,0 0 80,2 0-144,-2 0 40,0 0-8,2 0-128,0 0 160,-2 0 48,3 0-104,-3 0 24,2 0-88,0 0 112,-2 0-88,0 0 72,2 0-16,-2 0 0,0 0 8,2 0 72,-2 0-64,0 0 72,2 0-80,-2 0 8,3 0-16,-3 0 8,0 0-80,2 0 72,-2 0-16,2 0 32,-2 0 8,0 0-16,2 0 16,-2 0-24,2 0 8,-2 0 0,2 0 8,-2 0-16,2 0 0,-2 0-8,0 0 32,0 0-16,3 0 0,-3 0 8,0 0 8,2 0-16,-2 0 24,0 0-56,0 0 32,2 0-8,-2 0 0,2 0 8,-2 0 0,2 0-16,-2 0 32,0 0-32,0 0 32,0 0-16,0 0 8,0 0-16,2 0 8,-2 0-16,0 0 32,0 0-16,2 0 0,1 0 0,-3 0-16,0 0 16,2 0 0,-2 0-8,0 0 0,0 0-8,2 2 16,-2-2 16,0 0-16,0 0 16,0 0-24,2 0 16,-2 0-16,0 0 8,0 0 24,2 2-40,-2-2 8,2 0 8,-2 0 0,0 0 8,0 0 8,0 0-32,2 0 16,-2 0 16,0 0-16,3 0 16,-3 0-24,0 0 16,0 0 0,0 0-8,0 0-8,0 0 0,0 0 16,2 0 0,-2 0-8,0 0-48,0 0 40,0 0 64,0 0-40,0 0-32,0 0 8,0 0 16,0 0-16,0 0 16,0 0 32,0 0-16,0 0-88,0 0 168,0 0-72,0 0-16,-1 0-24,1 0-328,0 0-592,0 0 928,-4 0-1688,1-1-857,-1 0-151,-7-1-1625,11 2 4321</inkml:trace>
  <inkml:trace contextRef="#ctx0" brushRef="#br0" timeOffset="1460">2901 0 128,'0'0'0,"0"0"0,0 0 240,0 0 0,0 0-16,0 0-32,0 0 0,0 0 8,0 0-1488,0 0 2800,0 0-1320,0 0 16,0 0-8,0 0-8,0 0 16,0 0-2720,0 0 5272,0 0-2552,-1 0-24,1 0 0,0 0-72,0 0-8,0 0-104,-1 0 160,1 0-56,-2 0-8,2 0 24,0 0 0,0 3 96,0-3-216,0 0 249,0 0-73,0 2-56,0-2-32,0 0-16,0 0 112,0 0-184,0 2 120,0-2 48,3 2 8,-1-2-56,-2 2 192,0-2-176,0 0-136,2 0 168,0 2-8,0-2-144,-2 2 144,2-2-48,0 0 56,-2 0-168,3 3 112,-1-3 8,0 2-16,1 0-80,-1-2 168,0 2 8,-2-2-200,3 0 80,-1 2 40,0-2-152,0 2 8,0-2 80,0 2-16,-2-2-40,2 3 72,2-3-32,-2 2 40,0-2-32,0 2 56,0 0-64,-2-2-40,2 2 72,0-2 48,1 2-40,-1 0 88,0-2-112,1 3 24,-3-3-80,3 2 32,1 0-16,-2-2 128,1 2-79,-1 0-33,1 0 16,-3-2-48,2 0 8,1 2 40,0 1-32,0-3 120,-1 2-104,1 0-32,-3-2 0,3 0 80,-3 2-128,2 0 104,0 0-32,0-2-8,-2 0-16,3 2 32,-1-2-16,-2 3 168,2-3-200,-2 2 32,3 0 0,-3-2-16,3 0-136,-1 2 208,0-2-64,0 2 72,0-2-8,1 2-64,-3-2-8,2 2 24,0-2-88,0 3 96,0-3-8,0 2-8,-2-2-8,0 0-8,2 2-96,1-2 80,-3 2 40,0-2-32,2 2 24,-2-2-24,0 0 8,2 2-32,0-2 24,0 0 40,-2 2 16,2-2-32,0 0-24,-2 0 8,3 3-32,-1-3 8,-2 0 0,0 0 40,2 2-8,0 0-8,-2-2 0,2 0 32,0 0-40,-2 2 16,2-2 8,1 2-16,-1-2 24,-2 0-24,2 0 0,0 0 0,-2 0 32,0 2-24,2-2 8,-2 2-16,0-2 0,2 0-16,-2 0 16,2 3 0,-2-3 16,3 0-8,-3 0-8,0 0 16,0 2-24,0-2 24,2 0-16,-2 0-8,0 0 24,0 0-16,0 0 8,0 2 0,0-2 16,0 0-32,0 0 24,0 0-16,0 0 8,0 0 8,0 2 16,0-2-16,0 0-16,0 0 8,0 0 16,0 0-16,0 0 16,0 0 0,0 0 8,0 0-152,0 2 272,0-2-104,0 0-24,0 0 24,0 0-8,0 0-8,0 0-32,0 2 48,-1-2-16,0 0 24,1 0-16,-1 0 8,1 0-16,0 0-32,-2 2 24,1-2 0,0 0 16,1 3 0,-1-3-24,0 2 24,1-2-40,-1 2 16,0-2 0,0 0 32,-1 0-32,1 0 16,-1 2-16,2-2-16,-3 0 24,2 2-8,-1-2 0,0 2 16,0-2-16,0 2 8,2-2-24,-3 0 24,0 3-24,1-3 24,0 2-16,0-2 0,0 2 8,2-2-16,-1 0 16,-2 2-32,0-2 40,1 0-16,-1 2-8,1 0 32,2-2-32,-3 0 0,1 3 16,-2-3-8,2 2-16,0-2 0,0 2 8,2-2 0,-2 0 8,0 2-8,-1-2 8,2 2 0,-1-2-8,0 2 24,2-2-24,-1 0 24,-1 0-24,0 0 24,0 2-32,-1 1-8,0-3 16,3 0 0,-2 2 72,0-2-48,0 2-32,1-2 8,-1 2-64,-1 0 64,3-2 0,-3 0 8,1 2 0,1-2-16,-1 2 8,1-2 8,0 3-56,1-3 48,-2 2 176,-1-2-168,2 2-16,-1-2 56,1 2-216,0-2 240,1 0-72,-2 2 8,0-2 8,1 2 0,0-2-80,0 0 80,-1 0-88,2 0 72,-1 2 128,0-2-120,-1 0 0,1 3 72,0-3-168,0 0 72,1 0 16,-2 2 64,1-2-72,0 2 0,0-2 32,-2 0-72,1 2 176,2-2-128,-2 0-8,0 0 16,1 2-16,1-2-120,-1 0 160,1 0-24,0 0-8,-2 2 96,1-2-96,1 0-24,0 0 8,0 0 80,-1 0 40,1 0-104,-1 2 16,-1-2-8,2 0-144,0 0 16,0 0 104,-1 0 152,1 0-136,-1 0 8,1 3 24,0-3-40,0 0-64,0 0-48,0 0 128,0 0-8,0 0 8,0 0-56,0 0 152,0 0-120,0 0 32,-1 0 72,1 0-88,0 0 8,0 0 24,0 0-64,-1 0 64,1 0-8,0 0-24,0 0 16,0 0-88,0 0 56,0 0 32,0 0-40,0 0 16,0 0 96,0 0-208,0 0-8,0 0-120,0 0-336,0 0-328,0 0-385,0 0 4586,0 0-8138,0-2 3177,0 1 87,0 0 177,0-1-40,0 0 304,0 2 1144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 24,'0'0'0,"0"0"120,0 0-120,0 2 160,0-2 8,0 0 0,0 2-16,0-2-8,0 0 0,0 0-144,0 2 128,0-2 0,0 0-8,0 0-8,0 0 8,0 3 0,0-3-120,0 0 136,0 0-8,0 0-8,0 2 8,0-2 0,0 2 0,0-2-128,0 0 144,0 2 0,0-2 16,0 0-16,0 2 8,0-2-24,0 0-128,0 2 128,0-2 0,0 0-8,2 2 8,-2 1 0,2-3 8,-2 0-136,0 0 128,0 2 0,2-2 8,-2 2 1,2-2-17,-2 2 8,0-2-128,2 0 112,1 2-8,-3-2-24,2 0 8,0 2 0,-2-2-16,0 0-72,2 2 88,-2-2-24,2 3 8,-2-3 8,2 2-8,-2-2 8,0 0-80,2 2 80,1-2-8,-3 0 0,2 2-8,-2-2-8,2 2 8,-2-2-64,0 2 48,2-2 8,-2 2-24,2-2 24,-2 3-8,2-3-8,-2 0-40,0 2 48,2 0-8,1-2-8,-3 2-8,2-2 24,-2 2-8,0-2-40,2 2 40,-2 0 8,2 1-16,-2-1 40,0 0-48,0 0 16,0-2-40,0 0 40,0 2 0,0-2 32,2 2-16,-2 0 0,2-2-8,-2 0-48,0 3 40,0-3 0,0 2 16,0 0-16,0 0 8,2-2 0,-2 0-48,0 2 32,0-2 16,0 2-24,0-2 24,0 2-24,0 1 8,0-3-32,0 0 152,0 2-120,0-2 24,0 2-16,0 0-120,0-2 104,0 0-24,0 2 80,0 0-56,0-2 16,0 2 8,0 1-72,0-1 80,0-2-56,0 2 0,0 0 24,0-2 8,0 2-32,0 0 40,0-2-8,0 0-32,-1 2 64,1 1-24,0-1 0,0-2-16,0 2-16,0 0 80,0-2-88,-1 2 104,1 0-64,0 1 8,0-1-72,0 0-8,0 0 96,0-2-64,-1 0 72,1 2-48,0-2 0,0 2-56,-1 0 32,1 1 80,0-3-80,-1 0 16,1 2 24,0 0-40,-1 0-40,1 0 56,-1 0 48,1-2-64,-1 0 88,1 2-63,0 1-1,0-3-40,0 2 64,-1 0 72,1-2-120,-1 2 48,1-2-24,0 2-96,0-2-48,0 2 176,-1-2 8,1 0-64,0 2 24,0-2 24,0 0-88,0 3 64,0-3 16,0 2 24,0-2-64,-1 0 24,0 2-56,-1-2 64,2 2-112,0-2 216,-1 2-136,1-2 0,-1 0-16,0 0 88,1 0-200,0 2 216,-1-2-64,1 0 0,0 0-24,0 2 48,0-2-96,0 0 24,-1 0-24,0 3 96,1-3-40,0 0-8,0 0 48,0 0 8,-1 0-64,0 2 64,1-2-8,0 0-32,0 0-16,0 0-128,0 0 0,0 0 104,0 0 104,0 0 120,0 0-280,0 0 168,-1 0 0,1 2-64,-1-2 0,1 0-48,0 0-32,0 0 32,0 0-48,0 0 120,0 0 8,0 0-8,0 0-48,0 0 120,0 0-32,0 0 8,0 0-56,0 0 8,0 0-96,0 0-296,0 0 640,0 0-264,0 0 128,0 0-120,0 0-48,0-1 24,0 1-16,2-1-128,-2 1 192,0-1-24,0 0-40,0-1 8,0 1-64,0 1 56,2-1 0,-2 0 96,0 0-80,2 0-32,-2 0 32,2-1-120,-2 2 104,2-2-24,1 1 48,-3 0-32,2 0 16,-2-1-8,2 1-40,-2 1 40,2-2 0,-2 1 40,2 0-40,-2 0 0,2-1-16,0 0-40,-2 2 56,0-1-8,3-1-32,-1 0 40,0 0-16,-2 1 8,2-1 16,-2 2-8,2-1-8,0-1-16,0 1 40,-2-1-16,3 1-16,-1 0 32,-2 1-16,2-2 0,0 1 0,0 0 0,0-1-16,0 1 8,-2-1-8,0 2 16,3-1-8,-1 0 0,0 0 8,0-1-8,-2 1 8,2-1 0,-2 2 0,2-2 8,1 1-8,-3 0 0,2 0 0,-2 0-8,2 0 8,-2 1 0,0-1-8,2 0 8,0 1 0,-2-1 0,2 1 8,0-1 0,-2 1-8,0-1-8,3-1 8,-3 2 8,0-1-8,2 0 16,-2 1-24,0 0 8,0-1-8,2 1 0,-2 0-16,0-1 16,2 1 0,-2 0 8,2-1 8,0 0-8,-2 1 0,2-1 0,-2 1 8,0-1-24,0 0 24,3 1-16,-3 0 8,0-1 8,2 1 0,-2-1-16,0 1 32,2 0-24,-2 0 0,0 0 16,0 0-24,0 0 0,2 0 8,-2-1-40,0 1 40,2 0 0,-2-1 8,2 1 8,-2-2 0,0 2-16,0 0-40,2 0 40,-2 0 8,0-1 40,0 1-16,0 0-32,0-1-88,3 1 80,-3-1 8,0 1-8,0 0 104,0-1-88,0 1-8,0 0 72,0 0-56,2-1-80,-2 1 64,0 0-40,0-1 48,0 1 0,0 0 16,0 0-56,0 0 32,0 0 64,0 0-48,0 0 16,0 0-72,0 0 96,0 0-184,0 0 248,-1 0-136,1 0-56,0 0 24,-1 0 112,1 0-64,-2 0 48,0 0-40,1 2 64,0-2-120,-1 0 104,1 2-16,1-2-40,-3 0 0,0 2 0,0-2-96,0 3 24,1-1 96,-1 0 64,3-2-88,-4 2 56,-1 0-16,1 0-64,1 0-136,0 1 224,-2 0 0,5-3-64,-3 2 0,0 1 64,0 0-176,-2 1 152,2-1-72,-1-1 72,4-2-40,-5 3 16,2-1-136,-1 2 160,1-1-88,0 0 160,-1-1-72,4-2-40,-3 2 0,2 0 16,-2 1-136,1 0 152,0-1-72,-1 0 48,3-2-8,-1 0 0,1 0-64,0 2 128,0-2-80,0 0 48,0 0-32,0 0-32,0 0 88,0 0-112,0 0 96,0 0-32,0 0-24,0 0-16,0 0 72,0 0-64,0 0 48,0 0 40,2 0-48,-2 0-16,3 0 16,-1 0-8,-2 0 72,2 0-144,0 0 128,0 0-80,-2 0 16,3-1-96,1 0 176,-1-1-176,0 0 96,0-1 64,0 0-64,-3 3 0,4-3 48,4 0-32,-8 0 0,3 1-24,7-2-32,-8 1 40,-2 3 0,4-3-72,4 0 96,-6-1 0,1-1-56,6 1 24,-7 0 8,-2 4 0,3-5 16,1-3 24,-1 6 96,0-2-96,6 0-40,-9 1 0,0 3 0,8-3-136,-8-1 96,2 1 120,0 0-56,1 1-24,-1 1 0,-2 1 0,0-1-80,2 0 72,-2 0-16,0 0 16,0-1 8,0 2 8,0 0-8,0 0 48,0 0 24,0-1-80,0 1-8,0 0 16,0 0-88,-1 0 64,0 0-8,-1 0 16,-1 0 0,1 0 0,2 0 16,-2 0 24,-1 0-32,0 3 16,0-3 0,-1 2-16,1 0 16,3-2-8,-4 2 0,0 0-8,-1 0 16,-3 0-8,6 1 0,-3 0 0,5-3 0,-8 3 8,6-1-8,-2 1 24,0 1 0,1-1-16,-2-1 0,5-2-8,-3 2 8,0 0-8,1 0 0,1 0 16,-1 1-16,0-1 16,2-2-16,-2 0 0,1 2-16,0 0 16,0-2-8,1 0 32,-1 2-16,1-2-8,0 0 8,-1 0-16,1 0-16,0 0 40,0 0-32,0 0 32,0 0-16,0 0 16,0 0-24,0 0 16,0 0 0,0 0 8,2 0 24,-2 0-40,0 0 24,2 0 8,-2 0-16,3 0-8,-1-1 0,0 0 24,-2 1-32,2-1 0,0 0 8,0-1 8,0 0-16,2-1 24,-2 1-16,1-1 8,0 0-16,-1 0 8,1-1 16,-1 1-8,0 0 0,-2 3-16,3-2 24,-1-1-24,0-1 8,0 1 8,-2 1 24,3-1-24,-3 3-16,0-1 8,0-1 8,0 0-16,0-1 24,0 1-16,0 0 32,0 2-40,2-2 16,-2-1 0,0 1 16,0-1-32,0 1 0,0 0 8,0 2-8,-1-1-40,0-1 48,0 0 0,-2 1-8,2 0 24,-1 0-24,2 1 0,-2-1 40,1-1-56,0 1 8,0 0-8,0 0-24,-1 0 40,2 1 0,-4-1-64,2 1 48,1-1-8,-1 1 24,1 0 40,0 0-48,1 0 8,-2 0 112,0-1-120,0 1 0,1 0-16,0 0-112,0 0 96,1 0 40,-1 0-8,0 0-8,0 0 0,0 0 16,1 0-40,0 2 48,0-2-8,0 2 56,0-2-80,-1 2-8,1-2-32,0 0-40,0 3 136,0-3-32,0 2 40,0 0-48,0-2-8,0 2-64,0 0 40,0 0 176,0-2-136,-1 2 24,1 1-40,0-1-40,0-2-112,2 2 112,-2 0 32,0-2 24,0 2 48,0 0-48,2-2-8,0 2 8,0 1 56,-2-3 64,0 0-120,0 2-40,3-2 32,-1 2-80,0-2-56,-2 2 208,2-2 40,-2 0-104,0 2 48,2-2-40,0 0-16,0 0-104,-2 0 192,0 0 48,0 0-128,0 0 24,3 0 32,-3 0-152,0 0-16,0 0 168,0 0 8,0 0-64,0 0 64,2 0 24,-2 0-40,0 0 96,0 0-184,0 0 64,0 0-24,0 0 32,0 0-128,0-1 160,0 0-136,0 0 224,-1 0-152,1 1 0,-1-2 40,0 1 80,-2-2-200,2 1 192,-2 0 8,2 0-80,1 2-40,-2-3 8,0 1-48,1-2 56,-2 1-96,1 1 184,-1-1-104,3 3 0,-2-3-72,0-1 192,-1 1-200,-1 0 80,1 0-64,0 1 56,3 2 8,-3-4 0,1 2-72,-2-1 168,0 1-72,1 0-48,0 0 112,3 2-88,-4-1-32,1-2 0,0 2 152,1 0-112,1 0 8,0 0 8,1 1-24,0-1-96,0 0-40,0 0 88,0 0 24,0 1 32,0 0 88,0 0-96,0-1 8,0 1 96,0 0-152,0 0-16,0 0-128,0 0 192,0 0-128,0 0 88,0 0 48,0 0-32,2 0-16,-2 0 0,0 0 40,2 0-72,-2 2 56,2-2 16,0 2-24,-2-2 0,4 2-8,-4-2 32,2 0-48,0 2 160,0 0-120,0-2 0,0 3 0,0-1-144,-2-2 152,3 2-8,-1 0 8,-2 0-8,2 0 16,0 0-16,-2 1-16,0-3 24,2 2 0,0 0 0,0-2 0,-2 2 0,3 0-16,-1 0 8,-2-2 8,0 3 0,2-3-8,-2 2 8,2-2 16,-2 2 0,2-2-8,-2 0-8,0 2 8,2-2 8,-2 2 8,0-2-16,0 0-8,0 0 8,0 0 16,0 0 8,0 0 0,0 0 0,0 0 8,0 0-208,0 0 392,0 0-184,0 0 32,0 0-32,0 0 0,0 0 8,0 0-512,0 0 944,0 0-448,0-1 0,0 0-8,-1 0 8,0 0-8,1 1-24,-1-1 24,0 0 0,1 0-16,-1-2 16,0 1-8,-1 0-16,2 2 0,-1-2 8,-2-1 16,1 1-24,1-1 0,-1 1 0,0 0 8,2 2-8,-2-1 0,0-1 8,0 0-8,-1 0 8,1 1 8,0-2-16,2 3 0,-1-2 0,0 0 0,-1 0 8,1 0 0,-1 1 0,1 0-8,1 1 0,-2-2 0,1 1 0,0-2-8,-1 2 24,1 0-16,0 0 0,1 1 0,-1-1 0,0 0-8,0 0 0,0 0 8,1 0-8,-1 0 0,1 1 8,-1-1 0,1 1-16,0 0 8,-1 0 8,1 0-8,0 0-24,0 0 32,0 0-48,0 0 16,0 0-8,0-1 0,0 1 24,0 0-40,0 0 56,0 0-32,0 0-8,0 0 8,0 0 8,0 0-8,0 0-40,0 0 304,2 0-520,-2 0 264,0 0 8,2 2 40,-2-2 8,2 0-72,-2 0 40,0 0 40,0 2-56,2-2 8,-2 0 40,3 2-96,-1-2 24,-2 0 40,3 2-40,-1 0 32,0 0 0,-2-2 16,3 3 32,-3-1 32,0-2-72,2 0 40,0 2-72,-2 0 0,4 0-72,-1 0 72,-1 0 88,-2-2-56,2 3 40,0-1-48,0 0-40,1 0-24,-1 0 8,0 0 40,-2-2 24,0 2 40,2 1-40,0-1 16,0 0 16,0 1-32,1-1 16,-3-2-16,2 4 24,0-2-40,-2 0-32,2 0 64,0 0-32,-2 0 16,0-2 0,0 2-32,2 1-16,-2-1 0,2 0-8,-2 0 112,0-2-64,0 0 8,3 2 0,-3 0 40,0-2-64,0 2 72,0-2-8,0 3-64,0-3 24,0 2-8,0 0-16,0-2-8,0 2 24,0 0 96,0-2-64,0 0-24,0 2 0,0 0 40,0-2-136,0 3 208,0-1-56,0-2-48,0 0-8,0 2 48,0-2-168,0 2 104,0-2 0,0 2 0,0 0 32,0-2-16,0 0-8,0 0 112,0 2-88,0-2 88,0 3-96,0-3-8,-1 2-32,-1 0 72,1 0-136,0-2 64,0 2 144,0-2-104,0 2 48,1-2-56,-1 2 64,0 1-16,-1-3 64,1 2-64,-1 0-24,2-2-24,-2 0-88,1 2 16,0 0 160,0-2-64,-1 2-8,1 0-8,1-2-8,-1 3-72,0-3 80,-1 2 32,1 0-48,0-2 24,0 2-8,1-2-8,-2 0-24,1 2 56,-1-2 24,1 2-24,0 0-48,0 1 24,1-3-8,-1 0-40,0 2 48,0-2-56,-1 2 80,1-2-32,0 2 0,1-2 0,-2 0 72,1 2-72,-1-2 80,1 2-72,0-2-8,0 2 0,1-2 0,-1 0-64,0 0 64,0 0 0,0 3 8,0-3 8,0 0 0,1 0-16,0 2 8,0-2-16,0 0-40,0 0 56,0 0 0,0 0-8,0 0 40,0 0-48,0 0 16,0 0 0,0 0 0,0 0-64,0 0 120,0 0-48,0 0-8,0 0 8,0 0 16,0 0-8,0 0-184,2 0 344,-2 0-168,2 0-8,0-1-8,-2 0 16,2 1-16,-2 0 0,2-1 0,0-1 0,1 1 8,0 0-8,-1-1-24,0 1 40,-2 1-16,3-2 0,1 0 0,-1 0 24,-1 0-24,1 0-8,0 0 0,-3 2 8,4-2-8,-1-1 8,0 1 0,0 0-16,0 0 16,1-1-8,-4 3 8,3-2 8,0 0-8,6-1 16,-9 1-16,3 0-24,-1-1 24,-2 3 0,3-2 0,0 0-16,0 0 24,-1 0 0,1 1-8,-1-1 24,-2 2-24,2-1 0,0-1-24,1 1 8,-1 0 8,-2 0 8,2 0 0,-2 1 0,0-1 8,2 0-16,0 0 8,-2 0 0,2 0 0,-2 1 0,0 0 0,2 0 8,1-1-8,-3 0 16,0 0-16,2 1 8,-2-1-24,0 1 16,0 0-8,2 0 8,-2 0-24,2 0 40,-2 0-32,0 0 16,0-2-8,0 2-8,0 0 24,0 0-24,0 0 16,0 0-32,0 0 16,0 0-8,0 0 32,0 0-16,0 0 80,0 0-160,0 0 96,0 0 0,0 0 64,-1 0-64,1 3 0,0-3 8,-1 0 24,1 2-56,0-2 56,0 0-40,-2 0 32,1 2 8,0-2-8,-2 2 8,2-2-24,-1 2 16,2-2-32,-2 0 136,0 2-112,1-2 24,0 2-32,-1-2-104,-1 3 104,3-3-16,-3 2 48,0 0-16,1-2-16,-1 2 32,1 0-32,-2-2 64,4 0-80,-4 2 168,1 0-144,0 1 8,-1-1-56,1 0-112,0 0 248,3-2-112,-4 2 104,0 0-88,0 1 8,2-1-104,-1 0 32,0 0 232,3-2-184,-4 2 104,1-2-88,1 2-16,1 0-136,-2 1 112,1-3 152,2 0-128,-4 2 32,1 0-16,2-2-24,-1 2-72,0 0 48,0-2 112,2 0-80,-3 2 0,2-2 0,1 0 40,0 0-80,-1 2 32,0-2 48,1 0-40,0 0 40,0 0-48,0 0 16,0 0-88,0 0 248,0 0-136,0 0-192,0 0 368,0 0-400,2 0 64,-2 0 200,0 0 0,0 0-72,0 0 8,3-1 120,-1 0-144,0 0 56,1 0-160,-1 0 136,-2 1-16,3-1-8,0 0-72,0-1 136,0 0-144,-1 1 160,1-2-72,-3 3 0,4-2 48,-1 1-16,0-2-120,0 0 168,6 1-104,-7-2 56,-2 4-32,9-3 8,-7 0-104,7 0 0,-7 1 200,2-2-56,-1 1-48,-3 3 0,3-3 104,6 0-96,-7-1 24,1 2-72,0 0 56,0 0-144,-3 2 128,3-1-88,0 0 104,-1-1-64,0 1 40,0 0 24,0 0 16,-2 1-32,0-2 40,0 1 48,0 1 56,0-1-120,0 1-40,0 0-64,0 0 80,3 0-152,-3 0 176,0 0 88,0 0-136,0 0-16,0 0 40,2 0-104,-2 0 128,0 0-48,0 0 16,0 0-8,0 0-8,0 0 24,0 0 40,0 0 40,0 0-96,0 0-88,0 0 128,0 0 88,-1 0-96,0 0 8,-1 0-8,0 2-120,2-2 104,-1 3 16,-2-3 152,2 2-144,-1-2-8,-1 2 8,2 0-144,1-2 120,-4 2 8,1-2-32,0 2 40,1 0 0,-1 1 24,-1-1 24,4-2-64,-3 2 32,0 0-24,-1 0 8,0 0 32,0 0-32,0 1 24,4-3-40,-4 2 24,-1 0-8,1 0 16,0 0-8,0 1 16,1 0-8,3-3-32,-3 2 40,0 0-8,0 0 0,-1-2-16,1 2 8,2-2 8,1 0-32,-2 2 16,1-2 0,0 2-8,0-2 8,0 3 0,0-3-8,1 0-8,0 0 8,-2 0-16,2 0 0,0 0-8,0 0 40,0 0-24,0 0-8,0 0 24,0 0 0,0 0 16,0 0-88,3 0 120,-3 0-48,2 0-16,-2-1 24,2-1 0,0 1-16,-2 1-8,3 0 24,-1-1-16,1 0-8,0 0 24,0 0-40,0-1 16,-3 2 0,3-2 0,1 0-8,-1 0 8,0-2 8,0 2-16,6-1 8,-9 3 0,0-3 8,3 1-16,6-2 8,-7 1-8,1 1-8,0-1 16,-3 3 0,3-2 16,1-1 0,-2 1 8,0 1-24,0-1 8,0 1-8,-2 1 0,2-1 8,1-1 25,-3 1-33,2 0 24,-2 0-24,0 0 8,0 1-8,2-2 56,-2 1-32,0 0-16,0 0 8,0 0 8,0 1-24,0 0-104,0-1 96,-1 1-16,0 0 136,0 0-96,1 0-16,-3 0 64,1 0-64,0 0-24,0 0-32,1 0-32,-1 0 104,2 0-16,-3 0 24,-1 2-16,1 0 16,0 1-56,0-3 24,-2 2 40,5-2-32,-4 0 152,1 2-128,-1 0-32,0 0-16,1 0-152,0 0 184,3-2-8,-4 3-32,-1-1 32,1 0 32,1 1-64,0-1 144,-2 0-56,5-2-56,-4 2 56,1 2-48,-1-2-64,0 1 16,1 0 104,0-1-72,3-2 8,-3 3 112,0-1-112,0 0-80,0 0 80,2 0-80,-1-2 80,2 0 0,-2 2 16,-1 0 48,0 1-64,1-3 40,-1 2 112,1 0-88,2-2-64,-2 0 40,1 2-8,0-2-152,1 2 104,-1-2 48,-2 2 8,3-2-40,-1 0 32,-1 2-24,2 1 24,-1-3-40,0 0 112,0 2-80,0-2-48,0 2 16,0-2-48,1 0 80,0 2-160,0-2 168,0 0-32,0 0-16,-1 0-16,1 2 128,-1-2-128,0 0 64,0 0-32,1 0 0,-2 0 64,2 0-16,0 0-136,0 0 112,-1 0 8,1 2-48,0-2 16,0 0 88,-1 0-112,0 0 24,1 0-64,-1 0 24,1 0 40,0 0 32,0 0-40,0 0 200,0 0-120,0 2 24,0-2-96,0 0-112,0 0 64,0 0-8,0 0 16,-1 0 144,0 0-80,1 0-24,0 0-8,0 0 48,-1 3-8,1-3-48,-1 0 80,1 0-56,0 0-8,0 0-104,0 0 120,0 0-24,0 2 16,-1-2-8,1 0 16,0 0-16,0 0-48,0 0 24,0 0 168,0 2 8,-1-2-128,1 0-40,0 0 16,0 0-120,0 0-40,0 0 136,0 0 72,0 0 208,0 0-504,0 2 216,0-2 88,0 0-32,0 0-16,0 0-8,0 0-32,0 0 56,-1 0 144,1 0-176,0 0 16,0 0-16,0 0 8,0 0-184,0 0 160,0 0 48,0 0-32,0 0 200,0 0-368,0 0 144,0 0 48,0 0-40,0 0 240,0 0-408,0 0 176,0 0 40,0 0-16,0 0 168,0 0-336,0 0 176,0 0 128,0 0-264,0 0 128,0 0 16,0 0-16,0 0 16,0 0 32,0 0-96,0 0 48,0 0 16,0 0 8,0 0 0,0 0-88,2 0 112,-2 0-32,0 0-8,2 0 8,-2 0-24,0 0-24,0-1 40,0 0-32,2 1 8,-2-1-24,0 1 32,0-1-272,0 0-384,0 0-577,0-2-887,0 1-569,0-1-135,0 3 2824,0-2-4225,0 2 4225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5 648,'0'0'0,"0"-1"320,0 0-152,0-1 0,0 2-168,0-1 200,0 1 48,0 0 32,0 0 24,0 0-16,0 0-16,0 0-272,0 0 240,0 0-40,-2 3-24,1 0 0,-1 0-8,0 8 16,2-11-184,-3 3 168,0 11 24,-1-5 0,-4 1 1,5 2-1,-2-1 0,5-11-192,-9 11 176,5 1 0,-5 0-8,6 0-16,-8 0-24,8 1-32,3-13-96,-10 12 72,6 0 0,-7 0-16,7 0 0,-6 0-24,7 0-16,3-12-16,-4 12 16,-5 0-16,6-1 8,0-1-8,-2 0-8,1 0 8,4-10 0,-4 8-8,0-4 0,1 7-24,0-7-8,0 5-32,1-7-24,2-2 96,-2 4-152,-1-1-104,2-1-208,0 0-329,1-2-199,0 0 48,0 0 944,0 0-864,0 0-360,0 0 1224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6:5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 8,'0'0'0,"-2"0"64,2 0-64,-1-1 120,-1 1 24,0-1 16,-1 1-16,0 0-8,0 0-8,3 0-128,-2-1 128,0 1 0,-1-1-8,0 0 0,0 0 8,-1 0 8,4 1-136,-3 0 144,0 0-8,-1 0 16,-5 0-8,7 0 16,-1 0-8,3 0-152,-5 0 160,-3 0-8,6 0 16,-3 0-16,-3 0 8,6 0-8,2 0-152,-5 0 144,-3 2-16,5-2 8,-6 2-8,6 0 8,-2 0-8,5-2-128,-9 3 152,6-1 8,-2 0 9,-3 1-1,5 0 0,-2 6-8,5-9-160,-9 2 160,5 1 8,1 1 16,-5 4-8,4-6-8,0 1-8,4-3-160,-9 4 176,6 4-8,-6-6 0,5 7 8,-5-7-32,6 1 0,3-3-144,-10 10 96,7-8 16,-7 7 16,7-7-8,-1 1 8,-5 7-8,9-10-120,-3 2 56,0 1 24,-2 6 8,-3-7-16,7 6 24,-3-4-40,4-4-56,-3 8 48,-5-5 32,5 6-8,0-6 24,-1 8-8,0-8 0,4-3-88,-5 10 56,1-7 8,-5 8 8,7-3 0,-1 1 40,-5-1-24,8-8-88,-4 9 137,1 0-49,-5-1 0,4 1 8,1-6-48,-6 9 72,9-12-120,-2 3 80,-1 9 8,0-9 16,1 9-48,0-9 40,-1 9-16,3-12-80,-2 3 40,0 9 48,0-9-16,0 9 0,1-9 56,0 7-24,1-10-104,-1 3 72,0 8 0,0-8-56,1 8 8,-2-8 56,2 8-48,0-11-32,0 3 64,0 7-16,0-6-56,0 5 32,0-5 24,0 5-40,0-9-8,3 3 24,-3 7-8,2-7-32,-2 7 64,2-8-24,0 8-16,-2-10-8,2 3 8,0 7-16,-2-7-8,2 5 40,-2-5 24,4 6-32,-4-9-16,2 2 56,0 8-16,0-7-40,0 7 72,1-7-32,1 7 8,-4-10-48,2 2 56,0 1-32,-2 6 80,3-7-24,-1 1-24,1 6 8,-3-9-64,2 2 24,0 1 8,0 6 24,0-7 16,0 1 24,-2-3-96,2 8 80,2-5 16,-2 0-56,1 0-48,0 0 64,0 0-24,0 1 16,-3-4-48,3 3 96,0 0-56,0 0 32,0 1 8,1-1-40,-4-3-40,3 3 8,-1 0 0,1 0-40,0 1 56,1-1 112,-1 0-96,-3-3-40,3 2 80,0 0-8,0 1-80,6-1-48,-7 0 96,1 0 0,-3-2-40,9 2 0,-7 0 136,1 0-144,6 1 40,-7-1 8,1 0-8,-3-2-32,10 2 72,-8 1-48,1 0-56,8 1 72,-9-1 0,1-1 0,-3-2-40,10 0 72,-8 2-55,1 0-9,6 0 80,-7-2-56,1 3-16,-3-3-16,9 0 40,-7 2-56,1-2 48,7 0-24,-8 0 0,7 2 16,-9-2-24,3 0 24,5 0 8,-5 0-16,6 0 0,-6 0 0,6 0 8,-9 0-24,3 2 8,7-2 24,-8 0-16,9 0-8,-8 0 16,7 0-24,-10 0 0,3 0 8,7 0-8,-7 0-32,6 0 32,-5 0 24,4-1-16,-8 1-8,2 0 56,7 0-48,-7-1 0,8 1-8,-8 0 0,6 0 0,-8 0 0,3 0 16,5-1-16,-6 1 32,7-1-24,-6 0 0,7 0 8,-10 1-16,3-2 0,7 1 8,-7 0-8,6 0 0,-5 0 0,4 0 8,-8 1-8,3-1 16,6 0-8,-6-1 16,8 1-16,-8-1 0,7-1 8,-10 3-16,3-1-16,7-1 16,-7 0-8,7 0 16,-7 1 8,6-1-16,-9 2 0,4-1 8,5-1-16,-7 0 16,7 0 16,-7 1-24,8-1 8,-10 2-8,2-2 8,7 0-8,-6 1 16,5 0-8,-5-1-8,5-1 8,-8 3-8,2-2 0,8 0 0,-8 0 24,1 0-24,7-1 8,-8 0 8,-2 3-16,3-2 8,7-1-8,-8 1 24,1 0-8,6-1 0,-7 0-8,-2 3-8,3-1 16,6-2-8,-7 1-8,1 0 24,6-1-16,-7-1-40,-2 4 32,2-3-32,1 0 0,6 0 0,-9 1 40,3-2 24,6 1-32,-9 3 0,2-3 0,1 0 0,6 0-8,-7-1 16,0 1 24,1 0-8,-3 3-24,3-4 24,1-1-16,-1 2 0,0 0 16,6 0 0,-9-2 16,0 5-40,3-4 48,-1 0-48,1 0 8,0-1-8,1-3 0,-1 4 32,-3 4-32,3-3 8,0-5 8,0 5-8,1-1-8,-2-4 8,0 5 8,-2 3-16,2-8 24,0 6-8,0-3 0,2-3 0,-1 5-24,0-6 32,-3 9-24,3-3-16,0-1 40,0-5 0,-1 7-24,-2-2 64,2-5-8,-2 9-56,2-3 88,0-2-80,0-3 8,-2 5-64,2-2 8,1-3 24,-3 8 16,2-3 72,0-2-56,-2-3-16,0 5 56,2-6-88,-2 6 168,0 3-136,0-3 88,0-6-56,2 7-8,-2-3-128,0 1 40,2 0 160,-2 4-96,0-4 128,0-1-104,0 1 32,0 0-128,0-5 104,-1 7 104,1 2-136,-1-4 88,0-1-64,0 1-112,0 0-16,1-5 40,0 6 168,0 3-104,-1-3-56,-1-1 64,0-1 16,1-3-104,-1 6 192,0-3-48,2 5-64,-1-4 40,-1-5 16,1 6-80,0-5-24,0 4-8,0-4 160,1 8-104,-1-3 24,0-7 8,-3 6 56,1-6-176,0 7 128,0-6-16,3 9-24,-3-3 0,-2-1 56,2-5 0,1 7-72,-1-2 232,-1-1-80,4 5-136,-3-8 56,-1 6 120,1-2-192,-2-4 88,1 6-88,1-3 96,3 5-80,-9-8-8,8 7-24,-3-2 88,0-6-88,1 8 96,-6-3-8,9 4-56,-2-5 88,-1 2-48,-1-1 32,-4 1-56,7-2 8,-3 2 64,4 3-88,-8-3-8,6-1 32,-3 0 24,2 0-88,-1 1 56,1-1 56,3 4-72,-5-4 32,-3 1 0,6 0 16,-3 0-8,-3-2-32,5 2 72,3 3-80,-5-3 48,1 0-112,-5 0 96,6-1-24,-1 2 40,-5-1 64,9 3-112,-3-3 32,-6 0-8,6-1 0,-6 2-24,6 0 0,-7-1 48,10 3-48,-4-1-24,-1-1 160,-4 1-208,4-2 80,-5 2-40,1 0-32,9 1 64,-9-1 112,0 0-104,-2 0 64,3 0-56,-1 0-8,0 1-8,9 0 0,-8 0-8,-2 0-16,0 0-24,1 0 48,-2 0-16,0 2 32,11-2-16,-11 0 32,-2 2-128,1-2 88,-1 2-8,0 0-16,-1 1 104,14-3-72,-15 2-24,-1 0-16,0 1-80,0-1-32,0 2-272,-1-1-296,17-3 720,-17 3-1024,-1 6-408,0-7-201,0 6-311,-1-6-201,-2 9 33,21-11 2112,-19 9-1905,-1-1 233,-1 4-1000,21-12 2672</inkml:trace>
  <inkml:trace contextRef="#ctx0" brushRef="#br0" timeOffset="1592">426 25 8,'0'0'0,"0"0"56,0 0-56,0 0 144,0 0 0,0 0-40,0 0-8,0 0-8,0 0 0,0 0-752,0 0 1392,0 0-640,0 0-8,0 0-8,0 0 24,0 0-24,0 0-1208,0 0 2320,0 0-1128,0 0-16,0 0 0,0 0 16,0 0-8,0 0-1472,2 0 2888,-2 0-1400,0 0 24,0 0-16,0 2 24,0-2-32,0 0-64,0 2 72,0 0 0,0 0 0,0 0 8,2 1-8,-2 1 8,0-4-80,0 3 32,0 0 8,0 0-16,0 1-24,0 4 64,3-6-48,-3-2-16,0 3-8,0 1 16,0 4-24,0-6 16,0 2 24,0-1-8,0-3-16,0 9 0,0-6-8,0 0-16,0 5-96,2-5-80,-2 0-72,0-3 272,0 8-336,0-5-8,0 5-96,0-6-352,0-2 792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00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5 350 8,'0'0'0,"0"2"0,0-2 0,-2 0 16,1 0 40,0 2 16,0-2 32,1 0 8,0 0 24,0 0-136,0 0 128,0 0-24,0 0-8,0 0-32,0 0 24,0 0 0,0 0 16,0 0-16,0 0 16,0 0-32,0 0 0,0 0-8,0 0-1136,0 0 2184,0 0-1064,0 0-40,0 2-8,0-2 24,0 0-24,0 0 32,0 0 48,0 0 16,2 2 8,-2-2-8,0 0 0,0 0-96,3 0 112,-3 0-8,2 2 40,0-2-32,-2 0-8,2 0 8,-2 0-112,0 0 104,2 0 40,-2 0-8,2 3-24,0-3-16,-2 0 0,0 0-96,3 0 64,-3 0 16,2 2-40,-2-2 8,2 0-8,0 0 8,-2 0-48,2 2 80,-2-2-24,2 0 24,0 0-8,1 0-48,-1 0 0,-2 0-24,2 0 24,1 0-16,0 0 16,0 0-56,1 0 48,4 0 0,-8 0-16,2 0 16,2 0-8,5-1-80,-7 1-56,7-1-112,-7 1-72,-2 0 312,9-1-440,-6 1-120,6 0 72,-7 0 8,6 0-136,-6 0-352,-2 0 968</inkml:trace>
  <inkml:trace contextRef="#ctx0" brushRef="#br0" timeOffset="684">356 486 8,'0'0'0,"0"0"104,0 0 32,0 0 8,-1 0 0,1 0-144,0 2 128,-1 0 8,0-2-8,0 2-24,1 2 16,-1-2-16,1-2-104,-1 3 96,1 0 8,-1-1-40,0 2 24,0-2-16,1 1-24,0-3-48,0 3 64,0 6-16,0-7 16,0 6 24,0-5 8,0 5-24,0-8-72,0 2 80,0 8-24,0-8-8,0 7 16,0-7-8,0 1-8,0-3-48,2 9 32,-2-7-16,0 1-16,2 6 8,-2-7 24,0 1-16,0-3-16,0 3 32,2 0-16,-2 1-40,0-2 40,0 1-8,0-1 0,0-2-8,2 3 24,-2-1-24,0 1-16,0-1-8,0-2-40,0 2-80,0-2 144,0 2-208,0-2-72,0 2-32,0-2 24,0 2-24,0-2-360,0 0 672,0 2-368,0-2 368</inkml:trace>
  <inkml:trace contextRef="#ctx0" brushRef="#br0" timeOffset="1275">704 308 8,'0'0'0,"-1"0"56,1 0 16,0 0-72,0 0 80,0 0 24,3 0 16,-1 2 16,1-2-24,-1 0 0,-2 0-112,2 0 112,2 0-8,-2 0-24,1 0 0,-1 0-24,1 0 8,-3 0-64,4 0 80,-1 0 0,-1 0 40,0 0-8,0 0 0,0 0-24,-2 0-88,4-1 88,4 1-8,-6 0 0,0 0 16,2 0-24,-1 0 8,-3 0-80,3 0 72,0 0-16,1 0 32,-1 0-80,5 0 8,-8-1-8,0 1-8,4 0-40,4 0 104,-6-1-48,0 1-80,2 0-64,-2-1-128,-2 1 256,2 0-304,-2-1-16,2 0-64,0 1-512,-2 0 896</inkml:trace>
  <inkml:trace contextRef="#ctx0" brushRef="#br0" timeOffset="1991">158 11 8,'0'0'0,"-1"0"0,0 0 24,0-1 56,1 1-80,-1-1 104,1 1 16,0-1 16,0 1-16,-2 0 24,2 0-24,0 0-120,-1 0 136,1 0 8,0 0-40,0 0 32,0 0 0,0 0-24,0 0-112,0 0 120,0 0-56,0 0 0,0 0-16,0 0 16,0 0 0,0 0-488,0 0 928,0 0-392,0 0 0,0 0 24,0 0-16,3 2 0,-3-2-120,2 2 112,0-2-16,-2 2-8,2 0-32,1-2 24,-1 2-16,-2-2-64,4 3 72,-1-1 16,-1 0-24,1 0-32,0 0 0,1 1-16,-4-3-16,2 4 8,1-1 32,-1 0-32,1 0 0,-1 0 0,2 1 0,-4-4-8,3 3 0,-1 0 0,1 6-8,0-9 0,0 8 0,0-6-48,-3-2 56,2 3-136,1 0-104,-1 0-112,0 0-56,1 6 0,-1-9 40,-2 0 368,2 3-328,0 6 0,-2-9-320,0 3 344,0-3 304</inkml:trace>
  <inkml:trace contextRef="#ctx0" brushRef="#br0" timeOffset="2443">60 131 8,'0'0'0,"0"0"0,0 0 64,0 0 136,-1 0 64,1 0-32,0 0-16,0 0-16,0 0-200,0 0 184,0 0-40,0 0-24,0 0-32,0 0-24,0 0 24,0 0-776,0 0 1472,0 0-648,2 2 48,-2-2-8,2 0 8,-2 0 16,0 0-200,3 2 168,-1 0 0,1 1 8,0-1-72,-1 0 24,2 0-32,-4-2-96,3 2 112,0 1 8,0 1-24,7-1 16,-8 0-56,7-1 24,-9-2-80,2 3 56,1 0 0,7-1 16,-7 0-32,8 0-16,-8 0 24,-3-2-48,9 2 40,-5 0-40,4 1 8,-6-1-24,2-2 8,5 2-64,-9-2 72,2 2-200,2 0-208,-1-2-216,0 2-64,0-2 24,6 0-64,-9 0 728,2 2-1192,-2-2 1192</inkml:trace>
  <inkml:trace contextRef="#ctx0" brushRef="#br0" timeOffset="3006">605 4 8,'0'0'0,"0"0"40,0 0 8,0-1 16,2 0 8,-2 1-72,0-1 72,0 1 0,0-1 8,2 1-8,-2 0 8,0 0-8,0 0-72,2 0 80,-2 0-8,0 0-8,3 0 24,-3 0-8,0 2 16,0-2-96,0 0 112,0 0 0,0 2 0,0 1 8,0-3 16,0 2-40,0-2-96,0 2 112,-2 0-24,1 0-24,0 0 16,-1 2-24,0-2 0,2-2-56,-2 3 64,0-1-8,1 1-8,-1 0 32,-1 1-16,1-1-16,2-3-48,-3 3 32,0-1-32,1 2-16,0-2 16,0 1 8,2-3-8,-1 2-16,-1 0 16,1 1-24,-1 0 0,1-1 24,0 1-104,0-1-64,1-2 168,-2 2-272,1 0-56,0 2 8,-1-2-32,1 1-280,1 0 192,0-3 440,0 0 0</inkml:trace>
  <inkml:trace contextRef="#ctx0" brushRef="#br0" timeOffset="3342">720 70 208,'0'0'0,"0"0"0,0 0 160,0 0-16,0 0 16,0 0 8,0 0 16,0 0-16,0 0-1152,0 2 2136,0-2-976,0 2-16,-1-2-8,0 2-24,0-2-16,1 0-112,-2 2 88,1 2 0,0-2 16,-1 1-8,0-1 24,0 1 0,2-3-120,-3 3 128,0-1-16,0 1-16,1 0-24,-1 0-16,1 1-16,2-4-40,-3 3 32,-1 0-8,1 6 0,0-9-8,0 3 0,-1 0-8,4-3-8,-2 3-8,0 0 0,-1 1-64,0-1-104,0 0-128,-1 6-72,4-9 376,-4 2-400,1 1 8,-1 6-24,0-7-432,4-2 848</inkml:trace>
  <inkml:trace contextRef="#ctx0" brushRef="#br0" timeOffset="3952">156 454 16,'0'0'0,"0"0"144,0 0 48,0 0 0,0-1-40,0 1-152,0 0 144,0 0 0,0 0-48,0 0-8,0 0-8,0 0-24,0 0-664,0 0 1288,-1 0-592,0 0-16,-2 0 8,1 0 8,0 2 0,2-2-88,-3 2 88,0 0 16,-1 0-8,0 0-16,0 1 8,0-1-16,4-2-72,-5 2 72,1 0-16,0 1-16,-5-1 0,6 0-16,-1 2-8,4-4-16,-9 3 8,8 0 0,-2-1-32,-2 0 0,2 1-8,-1-1 8,4-2 24,-4 2-24,0 0-24,1 0-64,0 0-64,1 2-32,0-2-8,2-2 216,-2 2-216,1 0-16,-2 0-32,1 0-104,1 0-208,1-2 576</inkml:trace>
  <inkml:trace contextRef="#ctx0" brushRef="#br0" timeOffset="4300">170 504 8,'0'0'0,"0"2"72,0-2 96,0 2 8,0-2-176,0 0 168,-1 3-24,-1-1-24,1 1-8,0-1-8,1 1-24,0-3-80,-1 4 56,1-1 0,0 5-16,-1-6 16,0 2 40,0 5-8,1-9-88,0 2 88,-1 2 8,0 5-40,0-7 8,0 2-32,0 5-8,1-9-24,0 3 24,0 0 0,0 6 8,-1-6 0,1 0-8,0-3-24,0 3 8,0-1-8,0 0-16,0 1 0,0 0 8,0-1-64,0-2 72,0 3-120,0-1-56,-1 0-32,1 0-8,0-2-64,0 3-272,0-3 552,0 2-376,0-2 376</inkml:trace>
  <inkml:trace contextRef="#ctx0" brushRef="#br0" timeOffset="4900">525 467 8,'0'0'0,"0"0"0,0 0 128,0 0 64,0 0-16,0 0-16,0 0-64,0 0-32,0 0-880,0 0 1672,0 0-816,0 0 16,0 0 8,2 2 24,-2 0-8,0-2-80,2 2 80,-2 0 0,2 0-8,-2 0 16,0 1-8,2 0-8,-2-3-72,2 2 24,-2 1 24,2 0-8,-2 1-16,3-1 16,-1 0-16,-2-3-24,2 3 16,0 1 8,0-1 24,-2 0 0,3 0-8,0 0 24,-3-3-64,2 4 24,0-1 8,0 0 8,0 0-40,0-1 0,1 2 32,-3-4-32,0 2-8,3 1 16,-1-1 24,-2 0-24,3 0 32,-1-2-72,-2 0 32,0 3-112,2-3-80,0 0-64,1 2 24,-1-2-40,0 0-48,-2 0 320,2 0-648,-2 0 648</inkml:trace>
  <inkml:trace contextRef="#ctx0" brushRef="#br0" timeOffset="5410">645 417 192,'0'0'0,"-1"2"192,1-2-136,0 0-56,0 0 32,0 0 8,0 0 40,0 0 40,0 3 32,0-3 48,0 0-200,0 2 176,0 0 0,2 0-32,-2 1-40,2-1-16,-2 2-40,0-4-48,2 3 64,1 5 16,-1-5 0,1 0 8,-1 0 24,0 6-16,-2-9-96,0 2 112,2 0-8,0 1-32,0 0-8,0 6-40,1-9 0,-3 0-24,2 3 16,0-1-16,0 1 16,0 0-8,0-1 0,-2 0-32,0-2 24,2 2-56,1 0-96,-3-2-104,2 2-40,-2-2-16,2 0 24,-2 0 288,0 0-320,2 0-248,0 0 80,-2 0 488</inkml:trace>
  <inkml:trace contextRef="#ctx0" brushRef="#br0" timeOffset="8020">397 148 40,'0'0'0,"0"0"0,0 0 160,0 0 72,0 0 0,0 0-24,0 0-24,0 2-32,0-2-152,0 0 120,0 0-24,0 0-8,0 0 0,0 0 24,0 0 24,0 0-776,2 2 1432,-2-2-648,0 0 16,2 3 0,-2-3-8,0 0 0,0 0-152,0 2 152,0 0-16,0 0 8,0 0 8,0 0 0,2 0 0,-2-2-152,0 3 144,0-1 8,0 1 8,3-1 0,-3 1 16,0 1-24,0-4-152,0 3 145,2 0-1,-2 0-32,2 0 8,-2 6-16,0-7-8,0-2-96,2 3 96,-2 1 0,2 4-16,-2-6 0,0 2 0,0-1 0,0-3-80,2 3 64,-2 6 16,2-7-8,-2 1-8,0 0 8,3 0-16,-3-3-56,0 9 48,0-9 0,2 3 8,-2 0-8,0 1 0,0-1-8,0-3-40,2 3 48,-2 0 8,0 0-16,0 0 8,0-1-24,0 0 24,0-2-48,0 2 32,0-2-8,2 2 16,-2-2 0,0 0-8,0 2 16,0-2-48,0 0 24,0 0 0,0 0 16,0 0 8,0 0 8,0 0 24,0 0-352,0 0 632,0 0-248,0 0 16,0 0 0,0 0-40,0 0-8,0 0-976,0 0 1832,0 0-912,0-1 0,0 0-8,0 0 0,0-1 0,0 2-16,0-2 48,0 0-40,0-1 16,-1 0-8,1 1-16,-1-1 16,1 3-16,-1-3-16,0-1 32,1 1-8,-1 0 8,1 0 24,-1-1-16,1 4-24,-2-4-16,1 0 40,0 1-16,0-1 8,1-1 24,-1 1-32,1 4-8,0-4 0,-1-1 0,1 1 8,-1 0 0,0-1 16,0-3 16,1 8-40,-1-2 0,0-3 8,0-3 0,0 7-16,1-2 24,0-2 0,0 5-16,-1-3-16,-1 0 16,2 0 0,-1-1 8,1 1 8,0 1-72,0 2 56,-1-2 16,0 1-8,1 0 0,-1 0 48,1 1-96,0-1-16,0 1 56,0 0-8,-1 0 16,1-1 40,0 1 16,0 0-104,-1 0 32,1 0 8,-1 0 0,1 0-16,0 0 48,0 0-40,0 0-72,0 0 48,0 0 32,0 0-16,0 0 0,0 0 56,0 0-8,0 0-8,0 0 8,0 0-128,0 2 232,0 0-120,0 0 8,0 0-40,0 1 0,0 0 32,0-3-16,0 2 24,0 1 24,0 0-8,0 0-64,0 1 8,0 4 16,0-8 0,0 2 24,0 1 72,0 6-48,0-7 40,2 1-88,-2 1 24,0-4-24,0 9 40,0-7-32,2 2 32,-2 5-24,0-7 8,0 7 0,0-9-24,0 2 72,2 1-32,-2 6-16,3-7 64,-3 1-40,0 1 0,0-4-48,0 8 65,0-8-81,0 3 48,0 1 8,0 4 32,0-8 8,0 0-80,0 3 48,0 1-16,2-1 8,-2-1 32,0 1-48,0-1 56,0-2-80,0 2 16,0 1-8,0-1-24,0 0 48,0 0 8,2 0-32,-2-2-8,0 2 80,2-2-56,-2 2 40,0 1-32,0-3 24,0 2-48,0-2-8,0 0-16,0 0-8,0 2 0,0-2 72,0 0-24,0 0 16,0 0-40,0 0 56,0 0 16,0 0-56,0 0 24,2 0-8,-2 0-40,0 0 8,0 0 72,0 0 24,0 0-32,0 0 24,0 0-8,0 0-32,0 0-496,0 0 960,0 0-416,0-1-56,0 0-24,0-1 0,0 1-56,0 1 40,0-2 0,0 0 24,0 1-8,0-2 8,0 1 8,0 0-8,0 2-24,0-3 32,0 0-24,0 1 0,0-1 16,0 0 0,0 0 16,0 3-40,0-5 16,0 2 8,0-1-16,0-1 0,0 1 8,0-4 8,0 8-24,0-3 16,0-1 0,0-4 0,-1 4 0,1 0 0,-1-4 0,1 8-16,-1-4 16,0-4-8,1 6 0,-1-3 16,0 1 0,0 0-8,1 4-16,-1-5 0,1-3 0,-2 6 0,2-3 8,-1 1 8,0 1-16,1 3 0,-1-4 24,1 0-40,-1 1 16,1-1 16,0 1-32,0-1 16,0 4 0,0-3 0,0 1 0,0 0 0,0 0 0,0 0 0,0 1 0,0 1 0,-1-1 0,1-1-8,0 1 8,0 0-8,0 0 0,0 1 8,0 0-8,0-1-8,0 1 8,0 0 0,0 0-8,0 0-16,0 0 32,0 0-32,0 0 8,0 0-16,0 0-8,0 0-24,0 0-16,0 0 392,0 0-664,0 0 304,0 0 16,0 0 24,0 2 0,0 0 8,0-2 8,0 3 0,0-1-24,0 1 8,0 0 0,0 0-8,0 1 16,0-4 8,0 8-40,0-6 24,2 2 0,-2 5 0,2-7 24,-2 7-8,0-9 0,0 2-32,3 1 24,-3 7 0,0-8 0,2 1 16,-2 6-8,0-9 0,2 2-8,-2 7 16,0-7-16,0 6 16,0-6-8,0 2 0,0-4 0,0 9-32,2-7 32,-2 2 16,0 4-8,0-6 24,0 1-48,0-3 16,0 3-24,0-1 8,0 0 16,0 0 32,0 1 16,0 0-88,0-3 40,0 2 16,0 0 8,0-2-16,0 0 64,0 2-64,0-2 0,0 0-8,0 0 24,0 0 0,0 0 0,0 0 88,0 0-88,0 0-232,0 0 488,0 0-184,0 0-56,0 0 64,0 0 8,0 0-80,0 0-696,0 0 1360,0 0-728,0-1 64,0 0-24,0-1 64,0 2-72,0-2 24,0-2-8,2 2 24,-2-1-48,2 1 0,-2-1 8,0 3 0,0-4 8,0 1-32,0-1 64,0 0 8,0-1-24,0 1 0,0 4-24,0-4 32,0-5-40,0 7 16,0-2 56,0-5-16,0 7-24,0 2-24,0-4 8,0-5-72,0 6 32,0-1 72,0-6-40,0 7 16,0 3-16,0-9-8,0 6-32,0 0 24,0-6 64,0 6 0,0 3-48,0-4-8,0-1 32,0 1-64,0 0 72,0 1 24,0-1-64,0 1 8,0 3 0,0-3-48,0 1 40,0 0-32,0 1 56,-1 0-16,1-2-8,0 3 8,0-1 64,0 0-80,0 0 32,0 0 72,0 0-128,0 1 40,-1 0-16,0 0 8,1-1-96,-1 1 152,1 0-8,0 0-64,0 0 24,0 0-8,0 0-48,0 0-112,0 0 96,0 0 24,0 0-16,0 0 480,0 0-792,0 0 360,0 0-16,0 0 104,0 2-72,-1 0-16,1 0 8,0-2 8,-1 3-88,1-1 40,0 1 24,0 0 16,-1 0 8,1-3 0,-1 4 16,1 5 0,-1-7-64,0 2 48,1 5 16,0-7-32,0-2 16,0 10 40,0-8-48,0 8-32,0-7 48,0 6-8,0-6 0,0-3 0,0 8 40,0-4-48,0 4-48,0-5 56,0 6 8,0-7 0,0-2-8,0 3 56,0 7-40,0-8-40,0 1 32,0 6-8,2-9 16,-2 0-16,0 3 32,0 0-16,2 1-48,-2-1 40,0-1 0,0 0 16,0-2-24,0 2 40,2 0-16,-2 0-16,0 1 8,0-3 0,0 2-8,0-2-8,0 0 8,0 0 8,0 2-8,0-2 0,0 0 0,0 2 0,0-2-8,0 0 16,0 2-8,2-2-8,-2 0 8,0 0-8,0 0 16,0 2-16,0-2 32,0 0 0,0 0-24,0 3 16,0-3-24,0 0 16,0 0 0,0 2-16,0-2 32,0 0-16,0 0-16,0 0 32,0 0 8,0 0-24,0 0 8,0 0-8,-1 0 16,1 0-32,0 0 40,0 2 16,0-2-8,-1 0-16,1 0 8,-1 0-24,1 0-16,-1 0 16,0 0 0,1 0 8,-1 0-8,1 0 0,0 0 8,0 0-24,-1 0 8,0 0-8,1 0 24,0 0-16,-2 0 24,2 0-32,0 0 16,-1 0-8,1 2 16,-1-2-24,1 0 8,0 0 0,0 0-8,-1 0 16,1 0 0,0 0-8,0 0 8,0 0 8,0 0-8,0 0-16,0 0-16,0 0 32,0 0-32,0 0-8,0 0 0,0 0-8,0 0 128,0 0-216,0 0 88,0 0 0,0 0 16,0 0-40,0 0 48,0 0 272,0 0-536,2 0 272,1 0 16,-1 0-16,0 0 0,0-1-8,-2 1 8,3-1 32,0 0-56,1 1 24,-1-1 0,0 0-16,0 0 24,-3 1-8,9-2-80,-9 1 72,3 0 0,6 0 8,-7 1 72,1-1-64,-3 1-8,3-1-24,6 0 24,-7 0 0,1 0 0,7-1 16,-8 1-16,-2 1 0,3-1-40,6-1 48,-7 1-16,1 0 8,0 0 40,6 1-32,-9 0-8,0-1-72,3 1 72,0-1-16,1 1-16,-1 0 88,0 0-64,-3 0 8,3 0-56,-1 0 56,1 0-16,-3 0 112,2 0-40,-2 0-56,0 0-56,0 0 40,0 0 0,0 0-48,0 0 96,0 0-40,0 0 136,0 0-288,0 0 184,0 0 56,-1 0-8,1 0 40,-1 0-88,1 0-24,-2 0 24,0 0 0,0 0-16,1 0 40,0 0-96,0 0 8,1 0 40,-2 0 8,0 0-8,-2 0 72,1 2 8,0-2-112,0 0 64,3 0-32,-3 2-8,-1-2 16,1 3 56,0-3-104,0 0 40,-1 2-56,4-2 56,-4 0 24,1 0 8,-1 0 24,-1 2 16,2-2-80,-1 0 8,4 0 0,-3 2-32,-1-2 40,1 0 24,0 0 16,-1 2-56,-1-2 32,5 0-24,-3 0 8,0 2-40,0-2 56,-2 0-24,2 2-56,0-2 48,3 0 8,-3 3 8,1-3-48,0 2 104,-1-2 16,0 0-48,2 2-24,1-2-8,-2 0 0,1 0-104,1 2 16,-1-2 40,0 0-24,1 0 48,0 0 24,-1 0 0,1 2-8,0-2-24,0 0 56,0 0-104,0 0 16,0 0 64,0 0-24,0 0-32,0 2 32,0-2 8,2 2-40,-2-2 56,2 0 32,1 0 16,-1 0-40,0 0-8,1 0 40,-1 0-72,-2 0 32,3 0 0,0 0-40,-1 0 24,2 0 16,4-1 0,-6 0 48,-2 1-48,4 0 0,5-1 72,-9 0-56,9 0-16,-7 0 0,1 0-48,-3 1 48,9-1-16,-7 0 16,1 0-24,0 0 24,6 0 0,-7 0 0,-2 1 0,3-2 8,0 2 48,1-1-56,4 0 0,-8 0 16,3 1-72,-3 0 56,4-1 8,-1 1 40,-1 0-48,0 0 8,0 0 8,-2-1-48,0 1 32,2 0 8,-2 0 0,0 0 8,0 0 0,0 0 8,0 0 0,0 0-24,0 0 56,0 0-16,0 0 8,0 0 0,0 0 16,0 0-16,0 0-352,0 0 656,0 0-304,0 0-40,0 0 8,-1 0-24,1 0 8,-1 0 24,0 0-40,-2 0 16,1 0-8,0 0 0,-2 0 16,4 0-8,-2 0 8,-1 0 16,0 0-8,0 0 0,-2 0-8,1 0 0,4 0-8,-4 2 16,0-2-16,-1 0 16,1 2-16,0-2 8,-1 0 8,5 0-16,-4 3 8,1-3-8,-1 0 8,-1 2-8,2-2 24,0 0-16,3 0-8,-3 2 8,-1-2-8,2 0-8,0 2 0,0-2 8,1 0-8,1 0 8,-1 0 0,0 0-16,0 0-16,0 2 24,1-2-8,0 0-32,0 0 48,0 0-24,0 0-8,0 0-24,0 0 40,0 0-32,0 0-16,0 0 304,0 0-528,0 0 224,0 0 24,0 0 8,0 0 24,2 0 16,-2 0-8,2 0 16,1 0-16,-1 0 16,2 0-24,-1 0 8,-3 0 0,3-1-24,0 0 8,0 0 16,6 0-8,-7 0 16,1 0-8,-3 1 0,4-1 40,4 0-24,-5-1 0,1 1-56,-2 1 24,-2 0 16,3-1-24,0 1 32,-1-1-8,0 1 0,1-1 40,-1 1-32,-2 0-8,2-1 8,0 1 32,-2 0-16,0-1 8,0 1 16,0 0 24,0 0-72,0-1 8,0 1 56,0 0-8,0 0-24,0 0 64,0-1-128,0 1 32,-1 0 0,0 0 8,0 0 48,-1 0-32,-2 0 16,4 0-40,-3 0-16,0 0 8,1 0-8,0 0-8,0 2 32,-2-2 64,4 0-72,-4 2 0,1 0 0,-6-2 0,8 2-56,-2-2 96,0 3-80,3-3 40,-5 2-24,1-2 8,0 2-64,-5-2 80,7 2-80,0-2 40,2 0 40,-3 2-312,0 0-240,-1-2-200,1 2-392,1-2-201,-1 3-215,3-3 1560,-1 0-1752,-1 0 119,-1 0 241,1 2 104,1-2-152,1 0 1440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86 288,'0'0'0,"0"0"272,0 0-8,0 0 16,0-1-8,0 1 16,0 0-288,0 0 264,0 0 0,0 0-16,0 0-72,0 0-40,0 0-64,0 0-1232,0 0 2392,0 0-1104,0 2 56,0 0 24,0 0 0,0 0-48,0-2-160,0 3 104,0 1-8,0 6 32,2-6 16,-2 5 16,2-6 24,-2-3-184,0 12 161,2-9 23,0 9 24,0-3-64,1 0-32,-1 0-24,-2-9-88,0 10 56,2-2 56,0 1-32,0-1-32,0-4 0,0 7-32,-2-11-16,0 4 48,3 6 16,-1-6-56,-2 5 16,2-6 0,-2 6-48,0-9 24,2 2 24,0 7-24,-2-7 16,2 1 0,-2 0 0,0 1 24,0-4-40,2 3-8,-2 0-176,0 0-288,3-1-296,-3-2-193,2 2 57,-2-2 904,2 0-768,-2 0 8,0 0-512,0 0 1272</inkml:trace>
  <inkml:trace contextRef="#ctx0" brushRef="#br0" timeOffset="2333">1 70 1184,'0'0'0,"0"-3"192,-1 0-72,1 0 0,0-1 56,0 0 48,0 4-224,0-4 272,0 1 40,0-1 16,2 0 16,0 0 8,2 1-24,-4 3-328,2-3 256,1-2-40,5 2-48,-4 0-23,5 0-1,-5 1 8,-4 2-152,11-4 184,-2 2-16,0 0 16,0 1 8,1 0-32,1 0 16,-11 1-176,11 0 168,0 0-16,1 0-40,-1 0-16,0 0-40,3 2 0,-14-2-56,12 2 80,1 0-48,0 2 0,-1-1-16,0 0-40,-1 0 48,-11-3-24,10 3-8,0 1 8,-2-1-16,-5 5-16,9-5 16,-9-1 0,-3-2 16,10 3-8,-8 6-24,1-9 8,1 3 0,-2 0 32,0 6-16,-2-9 8,0 2 88,2 1-64,-2 6-8,0-7 48,0 1-48,-1 0 136,1-3-152,-1 3 80,-2 6 16,-2-7 8,-3 7-64,3-7 80,-4 6-40,9-8-80,-3 2 80,-7 2-48,7-1-8,-7 0 0,6 0 0,-8 1 24,12-4-48,-4 3 48,-8 0-16,3 0-8,6-1-40,-10 0-8,10 1 96,3-3-72,-11 0 24,3 2 32,5-2 8,-9 0-64,8 0 72,-7 0-56,11 0-16,-4 0 16,-4 0-40,5 0-80,-1 0-32,-4 0-24,7-1-72,1 1 232,-3-2-344,-1-1-112,1 1-160,0 0-8,0 0-8,1-1 39,2 3 593,-1-2-544,1 1-16,0-2 8,0 2-64,0 0-56,0 1 672,0-1-1048,0 1 1048</inkml:trace>
  <inkml:trace contextRef="#ctx0" brushRef="#br0" timeOffset="2334">227 222 96,'0'0'0,"2"2"88,-2-2-88,3 0 80,-1 2 80,1-2 80,0 2 40,-1-2 0,0 2-16,-2-2-264,4 0 232,-1 0 24,0 0 0,6 0-8,-7 0-16,6 0-24,-8 0-208,4 0 192,6 0 0,-6 0-16,7-1 16,-7 0 0,4 0 16,-8 1-208,3-2 224,6 0-24,-6 0 25,6 0-25,-6-1-8,0 2-24,-3 1-168,9-2 128,-9 0 8,2 1-8,0-1 32,-2 1 24,2 0 32,-2 1-216,0-2 256,0 1 8,0-1 0,0 0-8,0 0-24,0 0-16,0 2-216,0-2 208,0 0-32,0 0-16,0-1-24,-1 1-16,0 0-16,1 2-104,-2-3 104,0 1-16,-1 1 0,-1-2-8,1 0-24,0 1 0,3 2-56,-3-1 40,-1-1-8,1 0-8,0 1 8,0 0 0,0 0-8,3 1-24,-5-1 24,1-1 0,-5 1 0,7 1-15,-2 0 7,-5 0-8,9 0-8,-2 0 8,-2 0 8,-5 0-8,6 3 16,0-3 0,0 2-8,3-2-16,-4 2 16,0 1-8,1 0 0,0 1 8,-1-1-8,0 0-8,4-3 0,-3 3-8,1 7 8,0-8-16,0 1 16,1 6 8,0-7 0,1-2-8,-2 3 8,2 7-8,0-8 8,0 6-8,0-5 16,3 5 8,-3-8-24,2 2 8,0 7 16,1-7-8,0 1 16,1 7 16,4-8-32,-8-2-16,2 9 24,2-7 8,4 1-8,-5 0 0,7 0 24,-8 1-24,-2-4-24,11 3 8,-8-1 16,8 0 0,-8 1 0,7 0 32,-8-1 0,-2-2-56,9 0 24,-5 0 0,6 0 8,-6 0-32,6 0 32,-6 0-64,-4 0 32,9 0-88,-6 0-104,7 0-192,-8-1-193,8 0-207,-8-2-248,-2 3 1032,9-2-1088,-7 0-80,1 0 119,8 0 233,-11 0 120,8-2 104,-8 4 592,0-2-664,2 0-376,-2 2 1040</inkml:trace>
  <inkml:trace contextRef="#ctx0" brushRef="#br0" timeOffset="2335">441 155 8,'0'0'0,"0"0"16,0 0 56,0 0 72,2 0 48,-2 0-192,2 0 216,-2 0 8,0 2-48,2 1-16,0-1 56,-2 0-40,0-2-176,2 3 168,1 0 24,-1 6-32,0-7-8,-2 1 16,2 6-16,-2-9-152,2 2 128,0 1 0,0 7 0,1-8 80,-3 1-40,2 7 32,-2-10-200,2 3 200,0 6-72,1-7 56,-1 6-16,1-5 48,-1 5-32,-2-8-184,2 2 217,0 2-41,0 4 32,0-6-40,0 0-8,-2 2 24,0-4-184,3 3 120,-3 0 88,0 0-56,2 0 32,-2 1 0,0-2-56,0-2-128,0 3 192,0-1-40,0 0 16,0 0 8,0-2-8,0 3-8,0-3-160,0 0 144,0 0 16,0 2 56,0-2 24,0 0 32,0 0 64,0 0-336,-1 0 361,1 0-33,0 0 40,-1 0-48,1 0-24,-2 0 0,2 0-296,-1 0 240,0 0-24,0-1-24,0 0 16,0-2-24,1 1 8,0 2-192,-1-3 176,1 0 80,0 0-136,-1-1-16,1 1-16,0 0-96,0 3 8,0-4 88,0-1-16,0 1 0,2-4 0,-2 4-40,2 0 16,-2 4-48,2-9 24,2 6 16,-1-1-8,0-5-16,0 6-16,6-1-16,-9 4 16,2-4-8,1-5-16,6 8 16,-7-2-16,1 0 16,0-2-16,-3 5 24,10-3-16,-8-1-8,7 1-16,-7-1 0,1 3 0,6 0-8,-9 1 48,2-1-56,0 0 0,1 1 0,0 0 32,6 0-8,-9 0 0,0 0 32,3 0-40,0 0-24,1 2 16,-1 1 0,0 1 16,-1-1 16,-2-3 16,2 3-32,1 0 32,-1 0-8,0 1 16,0 4-8,0-6 0,-2-2 0,2 4 0,-2 4 0,2-6 0,-2 2 8,3-1 0,-1 5 8,-2-8-16,0 2 8,2 2 8,-2-1 0,0 6-16,2-9 0,-2 3 0,0-3 0,0 3 0,2 0 8,-2-1-8,2 2 8,-2-2-16,0 1 8,0-3 0,0 2-8,0 0 16,0 0-8,0 0 8,2 1-8,-2-3-8,0 0 8,0 2-24,0-2-24,0 0-160,0 0-200,3 2-264,-3-2-272,0 0 944,0 0-1145,0 0-151,2 0-128,-2 0 48,0-1 223,0 0 225,0 1 928,0-2-712,2-1 32,-2 0-856,0 3 1536</inkml:trace>
  <inkml:trace contextRef="#ctx0" brushRef="#br0" timeOffset="2336">646 85 632,'0'0'0,"0"0"272,-2-1-144,2-1-8,-1 1 0,1 1-120,-1-1 176,1 1 24,-1 0-16,1 0-24,-1 0-48,0 0-8,1 0-64,0 0-40,0 0-16,0 0-24,0 0-96,0 0-32,2 0-32,0 2-16,-2-2 216,3 0-216,-1 3-32,0-1-96,-2-2-312,0 0 656</inkml:trace>
  <inkml:trace contextRef="#ctx0" brushRef="#br0" timeOffset="2337">847 209 584,'0'0'0,"0"0"0,0-1 240,0-2-80,0-2 8,0 1 56,0 0 64,0 0 48,0 4-336,0-4 384,0 0 16,-1 1 56,0 0-24,-1-1-24,0 1-40,2 3-368,-2-1 289,-1-1-25,1 1 8,-1-1-40,0 1-8,1 0-8,2 1-216,-4-2 192,1 1 16,0 1 8,0 0-40,0 0-40,-2 0-16,5 0-120,-4 0 88,1 0-8,-1 3 0,-1-1-8,-3 0-16,5 0 24,3-2-80,-3 2 64,-5 1 0,7 1-16,-3-1-8,1 5-16,0-5 0,3-3-24,-3 3 24,1 0-8,-1 6-16,1-7 16,1 1-8,-1 5 0,2-8-8,-1 3 16,0 0-8,0 5 0,1-5 8,0 0 0,0 5 0,0-8-16,0 2 8,2 2 16,0 4-8,0-6 8,0 2 8,1-1 0,-3-3-32,2 3 24,0 6 0,1-9-8,0 3 16,1-1 0,4 1 8,-8-3-40,2 2 56,1 2-16,1-2 16,4 0-8,-6-2 32,2 2-8,-4-2-72,8 2 88,-6-2 8,2 0-8,5 0 16,-6 0-8,7 0 0,-10 0-96,3 0 96,7-1-24,-7-1 0,7 0 9,-8 0 7,8 0 8,-10 2-96,2-3 96,6 0-8,-5 1 8,5 0 0,-6-1 16,0 1 16,-2 2-128,4-4 120,-1 1 8,-1 0 8,0 0 8,0-1 24,0 1 0,-2 3-168,3-3 184,-3-1 0,0 0-8,0 1-8,0-1-16,0 1-16,0 3-136,0-9 104,0 7-8,-2-1-32,0 0-24,0-2-24,0 1 8,2 4-24,-3-3 24,0-1-32,-2 0 0,1 0-24,0 0-8,-5-1 24,9 5 16,-2-4-80,-2 0 48,-5 0-24,6 0-64,-1 1-112,-5 0-248,9 3 480,-3-3-688,-1 1-184,-5 0-137,6 1-167,-6 1-104,6 0 48,3 0 1232,-4 0-1065,-5 0 137,8 0 128,-2 0 40,0 0-728,3 0 1488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88 255 56,'0'0'0,"0"0"0,0-1 48,0 0 8,0-2 56,0-1 64,2 0 64,-2-5 8,0 9-248,2-2 240,0-1 40,-2-1 32,0 1-8,0 0-32,0 0-40,0 3-232,0-4 208,0 1 40,0 0-8,0 0 104,0 0 8,0-1 16,0 4-368,0-3 449,0 0-33,0 0 32,0 0-104,-1 0-56,0 1-64,1 2-224,-2-1 160,0-1 72,-1 1 24,1 0-56,-1 0-32,1 0 8,0 0-72,-1 0-40,0 0 56,-1 1-80,1 0 0,3 0-40,-3 0 64,3 0-64,-3 0-24,0 0 32,-1 2 0,1 0 8,0 0-8,-1 1 8,4-3-16,-4 3 0,-4 1 24,7-1-16,-2 6 8,-1-6-8,1 0-8,3-3 0,-3 11 16,0-9 24,1 7-32,-2-5 0,2 7 0,1-2-32,1-9 24,-1 3 8,0 9-8,1-9 8,0 8 16,0-8-24,0 8 16,0-11-16,0 2 8,0 8-8,3-8 8,-1 1 0,2 7 0,-2-8 0,-2-2-8,2 3 8,0 6 8,0-9 0,1 3 8,1 0-8,-1 0 16,-3-3-32,3 2 8,0 2 24,-1-2 0,2 0 8,-1-2 32,0 2-24,-3-2-48,9 0 72,-7 0-8,1 0 8,0 0 16,6 0-16,-7 0 0,-2 0-72,3 0 80,6-1-16,-7-1 17,1 0-17,7-2 8,-8 1 0,-2 3-72,3-3 48,7 0 24,-8 0 0,1-2-24,6 1 24,-9-5-24,0 9-48,3-3 64,0-1 8,0-5 0,1 6 16,-1-1 0,0-6 8,-3 10-96,2-3 88,0-7 8,-2 7-8,2-8-16,-2 7 0,3-7 0,-3 11-72,0-8 48,2-2 24,-2 2-8,0 3 8,0-7 0,0 4 0,0 8-72,0-9 56,0 0 16,0 0-8,-1 1-16,0 3 8,-1-5 8,2 10-64,-1-5 80,0-6 0,0 8 0,-1-6 0,0 5-24,1 1 16,1 3-72,-3-8 80,2 5-24,0 0 0,-1 0-8,1 0-8,0 0 24,1 3-64,-1-1 48,0-1 8,1 1-16,-1 0-8,0 1-24,-1 0-56,2 0 48,-1 0 0,0 0-72,1 0-8,0 0 32,-1 0-56,0 0 56,1 0 48,-1 0-64,1 0 16,-2 2 24,2 2-8,-1-1 32,0-1 64,1-2-64,0 3 0,0 6-24,0-7-8,0 1-64,0 7 80,0-8-8,0-2 24,0 11-16,0-8 8,0 8-24,0-8 48,0 9-32,0-4 8,0-8 8,0 9 16,2-1-8,1 1 8,-1 0-32,1-6 0,-1 10 112,-2-13-96,2 8 120,0 2-120,-2-7 0,3 10-80,0-10-88,-1 7 160,-2-10 8,2 3 8,1 6-32,-1-6 80,2 5-56,-2-5 112,0 0-184,-2-3 72,2 8 0,1-6 24,1 1-120,-1 0 176,5 0-120,-8-1 128,0-2-88,4 3 32,-1 0 16,0-1 48,-1 0-176,1-2 152,1 2-32,-4-2-40,8 0 24,-6 0 56,1 2-48,0-2 48,0 0-24,0 0-24,6 0-8,-7 0 0,1-1 24,0 0 24,0-1-32,-3 2-40,4-2 48,4-1-8,-5-1 8,6 1 64,-7 0 40,1-1-120,-3 4-32,4-4 72,4-4-72,-6 6-88,2-3 88,-1-3 96,5 5-64,-8 3-32,0-9 48,4 6 48,-2-2-56,1-4-80,-1 6 24,0-6 48,-2 9-32,2-3-64,-2-1 176,2-5-152,-2 6 112,0-2 32,0-3-80,0 8-24,0-3 144,0-1-144,0 0-64,0 0 16,-1 0 64,0 0-24,1 4 8,-1-3 8,0 0 64,0 0 64,-2-1-184,0 3 16,-1-1-8,4 2 40,-2-1-208,1 0 216,-1 0-104,1 0 96,-1 0-24,0 1-32,2 0 56,-3 0 16,-1 0-104,1 0 40,1 0 16,0 0-16,0 0-8,2 0 56,-1 2-40,-2 0-8,1 0 8,0 0 8,0 2-8,1-1 0,1-3 40,-3 3-40,2 6 0,-1-7 32,0 6-16,1-5 8,0 6 8,1-9 8,0 3-24,0 6 16,0-6 64,0 9-64,0-9 0,0 8 0,0-11 8,2 3-72,-2 7 80,3-8-16,0 7 8,-1-7 0,1 6 0,-3-8 0,2 2 16,2 1 8,-1 0-8,0 0 0,0 0 8,0 0-8,-3-3-16,4 4 0,-1-2 8,5 1-8,-5-1 0,0 0 32,0-2-24,-3 0-8,10 2 16,-10-2 8,3 0-24,5 3-8,-5-3-32,0 0-80,-3 0 120,8 0-360,-5 0-208,5 0-280,-6 0-272,7 0-145,-7-1-175,-2 1 1440,10-3-1520,-7 1 183,5 0 257,-5 0 232,5-1 176,-6 1-136,-2 2 808,10-4-840,-10 4 840</inkml:trace>
  <inkml:trace contextRef="#ctx0" brushRef="#br0" timeOffset="1">439 125 536,'0'0'0,"-1"0"264,-1 0-200,1 0-24,0 0 16,1 0 8,0 0-64,0 0 96,0 0 48,-1 0 40,1 2 56,-1 0 32,1 0 0,0-2-272,-1 2 256,1 1-48,0 1-40,0 5-40,0-7-24,0 7 24,0-9-128,0 3 152,2 6 48,0-6 24,-2 7 32,3-7 0,-3 8-16,0-11-240,2 3 233,-2 8-33,2-8-32,0 9-8,0-9-40,0 8 8,-2-11-128,2 3 144,1 5-8,-3-6 40,2 2 0,0 5 0,0-7-8,-2-2-168,2 4 128,0 4 40,0-6-8,1 1 8,-3-1 32,2 1-72,-2-3-128,0 2 136,2 0 16,0 0-8,0 0 48,0 1-24,-2-3-104,0 0-64,2 2 80,-2-2 48,0 2-8,3-2 80,-3 0-8,0 0-32,0 0-160,0 0 377,0 0-73,0 0 88,0 0 24,0 0-216,0 0 72,0 0-2233,2-1 4154,-2 0-2033,0-1 8,0-1-16,0 1-88,0-1 72,0 3-136,0-3 72,0 0 16,2-1 32,-2-4-56,0 6 80,0-1-216,0 3 72,0-5 136,2 1-88,-2-5-48,0 6 112,2-1 40,-2-6-40,0 10-112,2-3 48,-2-6 96,2 6-264,1-5 128,-1 4-80,-2-4 248,0 8-176,2-3 40,0-2-72,-2-3 144,2 6-208,1-3 112,1 1 16,-4 4-32,2-3-24,1 0-64,0-1 72,-1 1-32,2 0 120,-1 1-128,-3 2 56,3-2-96,0 1-8,-1 0-136,2-1 240,-1 1-8,0 0-56,-3 1 64,9 0 24,-9 0-120,2 0-96,-2 0 152,3 0 80,0 0-88,-3 0 48,9 2 32,-7 1-64,0-1-112,-2 0 176,3 1-88,0 0 0,-3-3 56,4 4-32,4-1-96,-8 0 176,0 7-64,2-8 56,0 6 8,-2-8-48,4 2-24,-4 7 0,2-7 168,-2 7-56,0-6-32,0 8 72,0-11-128,0 3-104,0 7 32,0-7 72,0 5 0,0-5-8,0 0 32,0-3-24,2 9-24,-2-6 104,0 0 40,0 5-120,0-6-16,0 2-56,0-4 72,0 3-112,0 0 48,-1 0 72,1 1-88,-1-1-208,1 0-216,0-3 504,0 2-872,0 0-241,0 0-303,0 1-240,0-1-41,2-2 265,-2 0 1432,2 2-1080,0-2 264,0 2-432,-2-2 1248</inkml:trace>
  <inkml:trace contextRef="#ctx0" brushRef="#br0" timeOffset="2">840 201 928,'0'0'0,"0"0"0,-1-2 176,1-2-96,0 0 8,0 0 64,0 1 64,0-1 64,0 4-280,0-4 352,-2 1 56,2 0 72,-1-2 64,0 2 8,-1 0-23,2 3-529,-1-3 432,-1 0-64,0 0-64,0 0-8,0 2 0,-1-1 24,3 2-320,-3-1 344,1-1 0,-1 0-24,0 1-32,-1-1-56,0 1-48,4 1-184,-4-1 176,-5 0-64,6 1-24,-1 0-16,-1 0-32,-3 0 56,8 0-96,-2 2 64,-3 1 32,-3-1 0,5 1-31,-2 0 15,1 6-24,4-9-56,-9 2-24,7 1 72,-1 8-24,-1-9-8,1 8 80,-1-7-64,4-3-32,-3 9 48,0-5-8,1 7 24,1-2-16,0 0 16,0-6 8,1-3-72,-1 13 80,-1-10-16,2 8-8,0-8 0,3 8-24,-3-9 120,0-2-152,2 8 144,0-6-96,0 2 0,1 5-96,0-7 8,1 1 8,-4-3 32,2 3 80,1 5-24,-1-8-16,1 3 88,1-1-112,-1 0 80,-3-2-96,3 2 120,0 0-56,0-2-8,7 0-16,-8 2 8,1-2-16,-3 0-32,4 0 80,5 0 0,-7 0-16,8-1 64,-7 0 16,6-2 24,-9 3-168,2-2 232,8-1-168,-8-1-88,6 0 32,-5 0-8,0-5-16,-3 9 16,9-3 16,-6-1-32,5-5-80,-6 6 248,2-8-32,-1 7 72,-3 4-192,3-12 16,0 3-48,0 0-8,1-2-32,-1 0 128,0 2 40,-3 9-96,3-11 16,1 1-72,-2 0 32,1 0-144,-1-2 96,0 1 56,-2 11 16,2-10 0,0-1 88,1 1-32,-3 0 32,2 0 0,0 0-96,-2 10 8,0-9 8,0-1-32,0 1-48,0 1 88,0 4-56,0-7 40,0 11 0,0-3 32,0-2 40,0 1-112,0 1-72,0 0 176,0 0-128,0 3 64,-1-1 72,-1 0 56,0 0-328,0 1 176,1 0-72,0 0-80,1 0 176,0 0-40,0 0-160,0 0 80,-1 0 16,0 0 32,1 0 72,0 2 8,-1 2-16,0-2-56,0 1 8,0 0 32,-1 7 8,2-10 16,-1 3 64,0 7-16,1-7-72,0 9 72,0-9-96,0 9 56,0-12-8,0 8 32,0 1-48,-1 1 240,1-1-208,0 0 8,0 1 24,0-10-48,0 10-96,0 1 176,0-1 48,0 0-152,0 0 64,0-2 0,0-8-40,0 10-24,2-1 128,-2-1-56,2-5 8,0 10-32,0-4-8,-2-9-16,0 3-8,2 9 0,-2-10 192,2 8-192,1-8 24,-1 1-24,-2-3 8,3 9-168,-1-7 168,0 0 40,0 1-32,0 0-16,1 1 8,-3-4 0,3 2-72,-1 0 24,0 0-136,0 0-240,0 0-264,2 0-288,-4-2 976,3 0-1225,0 3-175,0-3-216,0 0 47,1 0 297,4 0 272,-8 0 1000,2 0-760,2-1-432,-4 1 1192</inkml:trace>
  <inkml:trace contextRef="#ctx0" brushRef="#br0" timeOffset="3">1086 159 328,'0'0'0,"0"-1"304,0-2-224,0-1-24,0 1 32,0 0 64,0 3-152,0-3 224,0 1 56,0-2 72,0 1 56,0 1 56,0 0 56,0 2-520,0-2 512,0 0-32,0-1-72,0 2-39,-1-1-41,1 1 0,0 1-328,-1-1 344,0 1 0,0-1 24,0 1-40,-1 0-40,0-1-64,2 1-224,-3 0 168,0 0-56,1 0 0,0 0-32,-1 0 8,1 0 0,2 0-88,-4 2 88,1 0 8,0 0 0,0 1-16,1-1-16,-2 0-8,4-2-56,-3 3 16,0 0 32,1 7 0,0-8 0,-2 7 32,2-7-32,2-2-48,-3 9 24,2-5 32,-1 6-8,1-6 8,0 6 48,0-6-32,1-4-72,-1 10 33,-1-1 23,2-1-8,0-4-8,0 7 32,0-7-96,0-4 24,0 8 80,0-6-40,3 7-32,-1-7 80,0 1-120,1 1 32,-3-4 0,2 8-8,0-8 48,1 2-16,0 1 40,-1 0 0,1-1-80,-3-2 16,2 2 72,1-2-16,0 2 8,0-2 72,0 0-24,6 0-80,-9 0-32,0 0 136,3 0-48,0 0-48,6 0 72,-7 0-32,1 0-56,-3 0-24,3-1 120,6-1-56,-9-1-56,8-1 104,-8 1-160,3 0 208,-3 3-160,3-4 128,0-5-80,0 6 32,0-6-160,1 6 80,-1-7 56,-3 10-56,2-4 72,1-7-32,-1 3-80,2-1 56,-2 5-64,-2-7 120,0 11-72,0-3 72,2-7-72,-2 7 48,0-6-104,0 5 168,2 0-112,-2 4 0,0-4 0,0-1 64,2 1-184,-2 1 272,0 1-88,0 0 8,0 2-72,0-1-48,0 0-112,0 1 56,0 0-8,0 0 88,0 0-104,0 0 128,0 0-216,0 0-32,-1 0 120,0 2-88,0 0 344,1 0-136,0-2 8,0 2-144,0 1 192,0 1-112,0 4 112,0-6-24,0 1-16,0-3-8,0 10-120,0-8 56,0 8 72,0-7-16,2 7 8,-2-7 8,0-3-8,2 11-16,0-3 48,1-4-48,-1 6 88,0-7-80,0 7 16,-2-10-8,2 3 64,1 6-168,1-7 104,-1 1 8,0 0 0,-1 6 64,-2-9-72,3 0 24,1 3-32,-1-1 120,0 1-64,0-1-16,0 0 24,-3-2-56,4 0-48,-1 2 0,-1-2 48,1 0 40,0 0 16,1 0 64,-4 0-120,3 0 64,0 0 80,0 0-40,0 0-88,6-1 8,-7 0-120,-2 1 96,3-2-104,1 0-40,-1-2 120,0 1-48,0 0-8,7-1 112,-10 4-32,2-5-96,0-3 144,0 6-104,2-7 16,-2 6 8,1-6-80,-3 9 112,2-4-24,1-8-16,-1 8 56,1-7-32,-1 7 16,0-6 32,-2 10-32,2-4 0,0-6-8,0 6 16,-2-6 0,0 7-8,2-7 24,-2 10-24,0-4 0,0-5 16,3 5-8,-3-4 8,0 4-16,0 1 16,0 3-16,0-8 0,0 7 8,0-3 16,0 2-24,0 1 24,0 0-32,0 1 8,0-1 0,0 0-8,0 1-24,0 0-32,0 0-32,0 0-16,0 0 112,0 0-144,0 0 16,0 0 16,-1 0 8,-1 0 64,1 2 0,1-2 40,0 2-24,-1 1 24,0 0 0,1 0 0,-1 0 16,1 0-8,0-3-8,-1 9 8,0-7 24,1 1-16,0 7 16,0-7-8,0 6 16,0-9-40,0 3 24,0 7 16,0-7 0,0 6-24,0-5 32,0 6-32,0-10-16,0 4 32,0 6 16,0-7-16,2 10 8,-2-9 16,2 6 0,-2-10-56,2 4 40,1 4 24,-1-6-24,0 7 8,0-7-16,0 1 0,-2-3-32,3 3 48,1 1-16,-2-1 24,1 0-24,-1-1 16,1 0 8,-3-2-56,4 2 72,-1-2 24,0 0 0,0 3-8,0-3 48,1 0-24,-4 0-112,8 0 200,-6 0-80,2 0-16,4 0 0,-6 0-96,7 0 72,-9 0-80,2-1 136,1-1-72,6 1-8,-7-2-8,1 1-40,0-1 72,-3 3-80,4-2 240,-1-2-152,0 1-24,0-1 8,1-5-176,-1 6 200,-3 3-96,3-4 24,0-5 16,0 6 0,1-8-40,-1 7 56,0-8 24,-3 12-80,2-3 72,0-7-40,-2 7-16,2-6-48,-2 5 16,0-4 104,0 8-88,0-3 64,0-6-32,0 6-24,3-7-72,-3 7 16,0-6-72,0 9 120,0-3-40,0-1 80,0-1 0,0 1 88,0 0-64,0 1-104,0 3 40,0-4 200,0 2-200,0 0-16,0 1 40,0 0-336,0 0 208,0 1 104,0 0 24,0 0-64,0 0 72,0 0-144,0 0 72,0 0 176,0 0-304,0 0 64,0 0-48,0 0-24,0 0-40,0 0 40,0 0 1168,0 0-2096,0 0 1040,0 2 32,0 0 24,0 0-8,0 2-80,0-4 96,0 3 16,0 0 48,0 0-64,-1 6 96,1-7-56,0 1-40,0-3 0,0 9 32,-2-7-40,2 7-64,0-7 64,-1 7 88,1-7-32,0-2-48,0 9 56,0-7-24,0 8-136,3-7 56,-3 6 200,0-9-152,0 3 24,2 8 56,-2-8-72,2 6-152,-2-5 176,2 4-56,-2-8 24,2 2 80,-2 2-8,2-1-32,1 0 24,1 0-152,-1 0 120,-3-3-32,2 4 0,0-1 16,-2-1 208,3 0-144,1 0 40,-2-2-112,-2 0-8,3 2-24,-1-2 16,-2 3-24,3-3 96,6 0-56,-9 0 56,0 0-64,3 2 96,-1-2 8,0 0-24,7 0-96,-7 0 88,1 0-24,-3 0-48,10-1 104,-8 0 40,1 0-104,7-2 0,-8 1 16,1 0-40,-3 2-16,10-3 0,-10 0 24,9-1 136,-7 1-216,1 0 32,6-1 40,-9 4-16,2-5-128,1 1 232,0 0-32,6-5-72,-7 6 32,1-6 1,-3 9-33,9-3 8,-9 0 56,2-6 152,1 6-200,-1-1 32,0 0-16,-2 4-32,2-9-128,1 6 168,-3 0 112,2-6-120,0 6 0,-2 0-16,0 3-16,2-10-72,-2 7 96,2-1-8,-2-5 8,0 6 0,2-1 8,-2 4-32,0-4 16,0-4-16,0 5 16,0 0-16,0 0 8,0 0 24,0 3-32,0-3 0,0-1 0,0 1 0,-1 0-8,0 1-8,0 0 0,1 2 16,-1-2-32,0 0-24,0 1 0,0 0-8,0 1-16,0-1-32,1 1 112,-1 0-104,0 0-25,-2 0 17,1 0 16,0 0 16,0 0 16,2 0 64,-3 0-48,1 2-16,-1 1 32,0-1 0,1-2 0,0 3 8,2-3 24,-3 2-32,1 1 8,-1 0 8,0 6 16,1-7-32,0 1 8,2-3 24,-2 10-8,1-7-16,-1 7 40,-1-7-8,0 7-16,2-7 8,1-3 0,-2 12-16,1-9 0,0 8 16,0-8-8,1 8-8,-1-8 8,1-3 8,0 8-8,0-4 16,0 5-24,0-7 24,0 8-8,0-8-8,0-2 8,2 9 0,-2-7-16,2 1 8,0 6 0,0-7-16,0 0 16,-2-2 8,3 3-24,-1-1 40,1 2-16,0-2 0,0 0 16,1 0-8,-4-2-8,8 2 16,-6 0 0,2-2 0,4 3-16,-6-3 8,8 2-32,-10-2 24,2 0-40,8 0-208,-7 0-192,8 0-224,-3 0-232,1-1-120,-9 1 1016,8-1-1185,2-1-119,-1 0-88,-6 0-65,9-1 161,-9 0 288,-3 3 1008,11-5-760,-8-3 232,6 6 112,-6-1-128,-3 3 544</inkml:trace>
  <inkml:trace contextRef="#ctx0" brushRef="#br0" timeOffset="4">1793 35 40,'0'0'0,"-1"-2"80,-1 1-24,1-1-16,0 0 24,1 2-64,-2-1 88,2 0 24,0 1 24,0 0 32,0 0 24,0 0-56,0 0-136,0 0 192,0 0-48,0 0-40,0 2 96,-1 0-96,-1 1 96,2-3-200,-1 4 200,0 4-40,1-6 32,0 7-16,0-7 112,0 8 16,0-10-304,0 3 232,0 8-16,0-8-96,0 8-24,0-3 192,0-5-104,0-3-184,0 13 185,0-9 47,0 7-80,2-7 48,0 6 88,1-6-96,-3-4-192,0 8 176,2-6 8,0 8-56,0-8 64,-2 7-56,2-7 32,-2-2-168,0 3 136,0 0 0,2 0 72,0 1-16,1-1-32,-3 0 8,0-3-168,2 3 136,-2-1-32,0 1 40,0-3-56,0 2 88,0-2-56,0 0-120,0 0 144,0 0 72,0 0-16,0 0 145,0 0-1,0 0 48,0 0-2033,0 0 3626,0 0-1665,0 0-80,0-1-88,0-2 0,0 0-96,0 3-56,0-3 104,0 0-24,-1-1 32,1-1-32,-1-3 8,1 4-16,0 4-72,0-4-8,-2-5-8,1 5 64,0-5-32,0 4 24,1-4 56,0 9-96,0-5 8,0-5 16,0 6 72,0-6-88,0 7 0,0-8 16,0 11-24,3-3-72,1-7 24,-2 7-48,0-7 96,0 7-32,0-7 64,-2 10-32,3-3 56,1-1-112,-1-5 112,0 8-112,0-2 0,-1 0-8,-2 3 64,3-3-168,-1 2 40,1-1 40,0 1 16,0-1-8,6 1 40,-9 1 40,0-1-88,3 1 96,0 0-72,1 0 16,4 0 0,-6 0-80,-2 0 128,4 0-48,4 0-16,-6 0 40,8 0-16,-8 0-16,9 0 32,-11 0 24,3 0-32,8 2-72,-8-2 48,7 0-16,-7 0-200,6 0-144,-9 0 416,4 0-689,6 0-215,-7 0-136,5 0-96,-6 0-128,2 0-41,-4 0 1305,8 0-1168,-8 0 280,2 0 264,0 0 208,1 0 48,-3 0 368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7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20 880,'0'0'0,"0"0"160,-1 0-72,1 0-88,-1 0 104,1 0 72,0 0 88,0 0 80,0 0 56,0 0 24,0 0-424,0 0 440,0 0-40,-1 0-64,1 2-64,0-2-72,0 2 25,0-2-225,-1 0 248,1 3 40,0-1 40,0 0 16,0 1-8,0 6 24,0-9-360,0 2 360,0 0-8,0 1-8,0 7-40,0-8-24,2 8-32,-2-10-248,2 3 240,-2 6 8,2-5 0,0 6 25,-2-1-25,0-6 40,0-3-288,3 12 264,-3-9-32,2 10 8,-2-4-40,2-1-8,-2 1-8,0-9-184,2 8 168,-2-4 24,2 8-16,-2-8 0,0 7-16,0-7-8,0-4-152,0 9 168,0-5-40,2 5-16,-2-6-32,0 8-24,0-9 24,0-2-80,0 9 24,0-7 24,0 1 0,0 7-8,0-8 16,0 1-16,0-3-40,2 3-40,-2 1 40,0-1 16,0 0 16,0 0 64,0-1-80,0-2-16,0 3 144,3-1-152,-3 0 8,0-2 16,0 0-136,0 2 80,0-2 40,0 0-112,0 0-192,0 0-240,0 0-272,0 2-264,0-2-265,0 0 1345,0 0-1352,0 0-240,0 0 144,0 0 223,0-1 73,-2 0 216,2 1 936,-3-1-1448,3 1 1448</inkml:trace>
  <inkml:trace contextRef="#ctx0" brushRef="#br0" timeOffset="808">5 15 408,'0'0'0,"-1"0"296,0 0-200,1 0-96,-1 0 48,0 0 32,0 0 40,1 0 32,0 2 32,0-2-16,0 0-168,0 0 200,0 0 32,0 0-8,2 0 8,0 2-8,1-2-40,-3 0-184,3 0 208,5 2 32,-6-2 8,7 0 24,-6 2 24,7-2 8,-10 0-304,3 0 313,9 0-17,-4 0-24,1 0-32,-6 0-24,10 0-16,-13 0-200,3 0 208,11-1 8,-4 1 32,0 0 0,-1 0 24,1 0 0,-10 0-272,10-1 264,-2 0-8,3 0-24,-1 1-8,1-1-8,2 0-24,-13 1-192,12-1 176,1 0-24,-1 1-8,-2-1 49,2 0-33,-1-2 24,-11 3-184,11-1 176,-1 0-64,0 0 24,0 0-40,-7 0-24,9 0-16,-12 1-56,3 0 48,7-1-16,-7 1 0,5 0 24,-6-1-16,2 1 0,-4 0-40,3 0 48,-1 0 0,0 0-16,0 0 16,0-1-16,-2 1 8,0 0-40,0 0 48,3 0-8,-3 0 32,0 0-8,0 0 24,0 0 8,0 0-96,0 0 104,0 0 0,0 0 16,0 0 8,0 0 0,-1 0 0,1 0-128,0 0 104,-2 0-8,1 0-16,1 0-16,-1 0-32,0 0-8,1 0-24,-1 0 16,0 0 0,-1 0-8,-1 0-16,1 0-8,-2 0 8,4 0 8,-3 0-40,-1 0 32,-5 0 0,7 0-16,-2 0 48,-6 0-16,10 0-8,-4 0 40,-7 0-40,7 0 0,-8 0 0,8 0-56,-7 0 64,11 0-8,-10 0-24,6 2 16,-9-2-8,4 0 32,-2 2 32,0-2-56,11 0 8,-11 0 16,1 0-24,-1 0 8,0 2 24,2-2-16,0 2 8,9-2-16,-11 0 32,2 3-32,0-3 8,-1 0-24,6 2-24,-9-2 96,13 0-56,-8 0 24,3 2-8,-4-2-16,6 2-56,-2-2 88,-5 0-88,10 0 56,-4 2 160,-4-2-136,5 2-48,-1-2 96,1 0-232,-1 0 200,4 0-40,-3 0 40,-1 2-24,2-2 48,0 0-72,0 0 104,-1 0 16,3 0-112,-2 0 72,-1 0-72,2 0-96,0 0 0,1 0-48,0 0 128,0 0 16,0 0 16,-1 0 40,1 0-80,0 0-96,0 0 208,0 0-88,0 0-40,0 0-16,0 0 48,0 0-96,2 0 208,-2 0-104,3 0 0,-1 0 32,1 0-88,0 0-48,0 0 160,6 0-56,-9 0 0,2 0 72,9 0-24,-3 0 0,1 0 64,0 0-112,-6 0 56,-3 0-56,14 0 24,-6-1-56,3 0 40,-2 1-24,0-1 112,2 0-176,-11 1 80,10-1-8,2 1-48,0-1-88,1 0 184,0 1-136,1-1 136,-14 1-40,13-1-24,-1 0 16,-1 0 8,-1 0-296,1-1-208,-2 1-320,-9 1 824,9-1-1224,0 0-377,-7 1-271,6-1-9,-6 1 321,2 0 264,-4 0 1296,3-1-1488,-3 1 1488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3:3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106 203 112,'0'0'0,"0"0"264,0 0-72,0 0-192,0 0 192,0-1 16,0 1-24,0 0 16,0 0-32,0 0 8,0 0-176,0 0 200,0 2 40,0 0 32,0 0 24,2 1-40,-2 0 40,0-3-296,3 4 240,-1 4 8,0-6 48,0 2-56,0 5 0,0-7 49,-2-2-289,2 9 208,1-7 0,-1 8 16,1-7-64,-1 8 32,0-8 0,-2-3-192,3 11 152,1-3 0,-1 1 0,0-1-8,0 1-16,0 0 16,-3-9-144,4 8 136,-2-5-40,0 10 32,0-10 0,0 9-96,0-3 16,-2-9-48,0 3 24,3 9-48,-1-9 112,0 9-104,-2-9 32,0 8 0,0-11-16,2 3-24,-2 6 56,0-6-40,0 5 32,0-5-40,0 0-8,0-3 24,0 3-32,2 6-64,-2-9-32,0 3-104,0-1-120,0 0-208,0-2 560,0 2-856,0 0-297,0-2 65,-1 0 80,0 0-344,1 0 696,0 0 656</inkml:trace>
  <inkml:trace contextRef="#ctx0" brushRef="#br0" timeOffset="1">4 392 320,'0'0'0,"-1"0"528,0 0-320,0 0-40,0 0 32,1 0 64,0 0-264,0 0 280,0 0 0,0 0-40,0 0-8,0 0 16,0 0 0,0 0-1776,2 0 3312,0 0-1568,2 0-56,-1 0-48,6 0-24,-6-1-24,-3 1-64,8 0 56,-5 0-16,7 0-16,-7-1-8,9 0-8,-3 0 8,-9 1-16,8-1 0,-5-1-16,10 0-24,-4 0-56,-1 0-88,1-1-112,-9 3 296,9-2-488,-1 0-64,-5 0-24,9 1-64,-9 0-448,-3 1 1088</inkml:trace>
  <inkml:trace contextRef="#ctx0" brushRef="#br0" timeOffset="2">235 280 72,'0'0'0,"0"0"192,-1-1 8,0 0 16,1 0 48,0 1-264,0 0 296,0 0-8,0-1-40,0 1-8,-1 0-32,1 0-40,0 0-168,0 0 160,0 0-8,0 2 0,0 0-8,-1 1 16,1 0 0,0-3-160,0 9 144,0-7 0,0 1-16,0 7-8,0-8 56,0 8-48,0-10-128,0 3 144,0 7-24,0-7-56,0 8 56,0-8-23,0 9 31,0-12-128,0 8 104,0-5-16,0 11-8,0-5-32,2-1 40,0-4 16,-2-4-104,0 11 32,0-7 0,0 6-16,0-6-80,2 5 120,-2-7 0,0-2-56,0 10 8,2-8 56,-2 7-80,2-6 48,0 0-16,-2-3-16,0 3 8,0 1 0,3-2 32,-3 0-24,0-2 24,0 2 32,0-2-72,0 0 96,2 0 80,-2 0 16,0 0 8,2 0 16,-2 0-32,0 0-184,2-1 160,-2-2-48,3 0-64,-1-1-8,1 1 32,0-5 0,-3 8-72,2-3 72,0-5 24,1 5-8,-1-2-32,1-4 24,0 5-24,-3 4-56,2-9 40,0 5 24,0-8-32,0 7 16,2-7 0,-1 3 8,-3 9-56,3-9 80,-1 1-8,0 4 24,2-8-48,-2 7 0,0-4-16,-2 9-32,0-4 8,0-7 32,2 8-8,-2-7 0,2 7 0,0-1-24,-2 4-8,0-3 16,0 0 16,2 0-24,-2 1 0,0 1-8,0 0-8,0 1 8,0 0-32,0 0-32,0 0 8,0 0 16,0 0 8,0 0 48,0 0 192,0 0-400,3 2 152,-3 0 56,0 1-8,2 0 0,-2 0 32,0-3-40,0 10 16,2-8-16,-2 8 8,0-8 0,2 8-8,-2-7-8,0-3 8,0 10 8,2-7-8,-2 8-8,0-8 24,2 6-16,-2-5 0,0-4 0,0 10 8,2-6-8,-2 5 8,3-7 0,-3 7-8,2-7 0,-2-2 0,2 2-8,0 1 8,-2 1 8,2-2 0,0 0 0,0 0 8,-2-2-16,0 2 8,3 0 0,-3-2 16,2 0 8,0 0 8,0 0 8,-2 0-48,0 0 72,2 0 16,0 0-8,0-1 0,2 0-24,-1-2-16,-3 3-40,3-2 56,0-1-16,1-1 0,4 0-16,-8 0 17,3-5-17,-3 9-24,9-3 24,-7-1 8,1-5 0,0 6 0,1-7-8,-2 7 8,-2 3-32,3-8 40,0 4-8,0-5 16,1 5-24,-1-5 8,-1 5-8,-2 4-24,2-10 40,1 6-16,1-7-8,-2 2 16,0 6-8,0-8 0,-2 11-24,0-3 24,2-5 0,-2 4-8,2 1 0,-2-1-24,2 1 24,-2 3-16,0-4-16,0 2 24,3 0-8,-3 1-8,0 0 0,0 0-40,0 1 48,0 0-56,0 0-16,0 0-8,0 0 32,0 2 24,0 0 16,0-2 8,0 3 32,0 1-16,0 4-16,0-6 8,0 7-8,0-6 8,0-3-8,0 11 0,0-8 8,0 9 8,0-9-8,0 10-8,0-4 8,0-9-8,0 8 0,0 1 8,0-6 8,2 9-8,-2-9 0,0 8 0,0-11-8,0 3-8,0 9 16,2-10-8,-2 6-8,0-6 16,0 2-72,0-4 64,0 8-32,0-6 24,0 1 0,2 0 40,0-1-24,0 0-48,-2-2 40,0 2-48,3 0-88,-3 1-137,0-3-199,0 2-320,0-2-200,0 0 992,0 0-1360,2 0-1,0 0 201,-2 0 144,0 0-568,0 0 1584</inkml:trace>
  <inkml:trace contextRef="#ctx0" brushRef="#br0" timeOffset="3">580 246 112,'0'0'0,"0"2"152,0 0-56,0 1 24,0-3-120,0 3 144,0 7 16,0-7 16,0 7-8,0-7 24,0 9 16,0-12-208,0 3 232,0 10-8,0-3 24,0-1-56,0 1-16,2 0 8,-2-10-184,0 10 152,0 2 56,2 0 8,-2 0 0,3-1-24,-3 0-24,0-11-168,0 11 136,0 0-16,0-1-16,0 1 40,0 0-40,0-2-16,0-9-88,0 11 113,0-1-65,2-1 16,-2 0 0,0 0-32,0-6-8,0-3-24,0 12-8,0-10-24,0 7 40,0-6-40,0 0 40,0 6-8,0-9 0,0 3-8,0-1 24,0 1 24,0 0-48,0 0-8,0-1-8,0-2 24,0 3-104,0-1 16,0-2-57,-1 0-23,1 0-64,0 0-144,0 0 376,-1 0-448,0 0-40,1 0 40,0-2 104,-2-2 64,2 1 40,0 3 240,0-4-240,-1 0 24,1-5-16,-1 6 8,0-1 0,1-6 8,0 10 216,0-3-168,0-8 136,-1 1 32,1 10 0</inkml:trace>
  <inkml:trace contextRef="#ctx0" brushRef="#br0" timeOffset="4">572 396 8,'0'0'0,"-1"-11"40,-1 0 96,2-3 32,0 14-168,0-13 192,0 4-16,0 0-8,0 1 16,0 3 0,0-5 8,0 10-192,0-4 216,0-6 16,0 6-8,0-5 0,3 6 8,-3-6 16,0 9-248,2-2 256,-2-1-16,0-2 16,2 1-16,0 1-24,0 0-16,-2 3-200,2-4 176,0 1-32,2 0-7,-1 0-25,0 1-8,0-1 8,-3 3-112,4-2 104,4 0-8,-6 1 0,0 0-8,2 0 0,5 1 16,-9 0-104,2 0 80,2 0 8,5 0-8,-7 0-8,2 2 0,6 0 16,-10-2-88,3 3 96,6 1 16,-6-1 8,7 0 8,-8 6-8,1-7 0,-3-2-120,9 3 120,-7 7 0,1-8-8,1 6 0,-1-5 24,0 6 16,-3-9-152,3 2 144,-1 8-16,0-8 16,1 8-16,-3-7-8,2 7 0,-2-10-120,0 3 128,0 6 8,0-6 0,0 5 8,-1-6 8,-1 7-8,2-9-144,-4 2 160,1 1-15,0 7 7,0-8-16,-2 7-16,1-7 8,4-2-128,-8 8 160,4-5-56,-4 0 0,5 5-24,-6-5-64,6-1 40,3-2-56,-9 3 56,6 0 8,-6 0-32,6 1 16,-5-2-24,4 0 48,4-2-72,-4 2 56,-5 0-16,8-2 0,-2 0-64,0 2 32,0-2 8,3 0-16,-3 0 24,-1 0-16,1 0-8,-1 0 0,0-1-32,0 0-56,4 1 88,-2-2-80,0-1-16,0 0-80,0-1-80,0 1-168,1 0-241,1 3 665,0-4-792,-2-1-208,2 1-192,0 0 16,0-1 63,0-3 193,0 8 920,0-2-760,3-3-56,-1 1-536,-2 4 1352</inkml:trace>
  <inkml:trace contextRef="#ctx0" brushRef="#br0" timeOffset="5">779 34 504,'0'0'0,"0"-1"488,0-1-328,0 0 8,0 0 48,0 2-216,0-1 280,0 0 32,0 0-8,0 1-16,0 0-16,0 0-16,0 0-256,0 0 232,0 0-24,0 0-16,0 0 8,0 2 16,2 1-16,-2-3-200,2 3 201,1 6-33,-1-6 48,0 8-8,0-8 24,-2 9 0,0-12-232,0 9 224,3 1-32,-1 1 16,0 1-8,0-1-24,0 2 32,-2-13-208,0 13 176,0 0 16,2 2 0,-2-1 8,2 2-8,-2-1 0,0-15-192,0 14 176,3 0-8,-3-2-16,0 1-16,0-2-16,2 1-8,-2-12-112,0 11 112,0 0-16,2-2-8,-2 0-8,0-1-23,0 1-9,0-9-48,2 9 48,-2-6-16,2 9-16,-2-9 16,2 6-16,1-6-16,-3-3 0,0 3 8,2 5 0,-2-6-8,2 1 8,0-1 0,0 0 8,-2-2-16,2 2 24,-2-2 16,2 0-8,1 0 24,-3 0 0,2 0 8,-2 0-64,2 0 80,0 0 0,0 0-32,0-2-16,1-1-8,1-1 0,-4 4-24,3-3 24,0-1-8,0 0 8,1-6 0,-1 7-8,0-7-16,-3 10 0,3-4 0,-1-5 0,0 5 8,2-7-8,-2 7 0,0-8 0,-2 12 0,3-4 0,-1-8 8,0 8-8,-2-7 0,0 7 0,3-6 0,-3 10 0,0-3 8,0-6-8,0 6 0,2-1 0,-2-5 0,0 7 0,0 2 0,0-3 24,0-1-16,2 0 8,-2 1-24,0 0 8,0 2 0,0 1 0,0-1 0,0 0 8,0 0-16,0 1-8,0 0-32,0 0-16,0 0 64,0 0-64,0 0 16,0 0 8,0 0 32,0 2 8,0 0 0,0-2 0,0 2 8,0 1-8,0 1 0,0-1-8,0 5 8,0-5 0,0-3 0,0 8 8,0-5-8,0 7 8,0-7-16,0 8 8,0-8 32,0-3-32,0 12 32,2-9-24,-2 10 0,0-10-16,0 9-8,0-9 8,0-3 8,0 12-40,2-10 48,-2 7-8,0-7 24,0 1 0,0 7-16,0-10-8,0 2-32,2 0 8,-2 1 16,3 0-24,-1 0 32,-2-1-56,0-2 56,3 2-72,-1 0 8,-2-2-48,0 0-72,0 0-217,2 0-279,-2 0 680,0 0-992,2 0-288,-2 0-104,0 0 151,4 0 217,-2 0 120,-2 0 896,0-1-1624,0 1 1624</inkml:trace>
  <inkml:trace contextRef="#ctx0" brushRef="#br0" timeOffset="6">899 115 752,'0'0'0,"-1"0"232,-1-1-64,1 0 40,0 0 80,0 1 16,1 0-32,0 0-48,0 0-48,0 0-8,0 0-16,0 0-64,0 0-40,0 0-48,0 0-8,0 0 32,0 0-64,2 0 24,-2 0-32,0 0 48,3 0-112,-3 0-16,0 0-128,0 0-80,2 0-48,-2 0-72,0 0 456,2 0-664,0 0 16,-2 0 648</inkml:trace>
  <inkml:trace contextRef="#ctx0" brushRef="#br0" timeOffset="7">994 0 296,'0'0'0,"0"0"272,0 0-272,0 0 168,0 0 8,0 0 24,0 0 16,0 0-16,0 0-24,0 0-1312,0 0 2456,0 0-1088,0 0 32,0 0 8,0 3 0,0 6-40,0-9-232,0 2 200,0 1-24,0 7 16,0-7 8,0 7 8,2-7 24,-2-3-232,0 13 240,2-4 17,0 1 7,2 1-16,-2 1-24,1-1-32,-3-11-192,3 14 168,1-1-8,-1 1 0,0 1-8,0-1 0,0 2-24,-3-16-128,4 16 128,-1 1-16,0 0-16,-1-2-8,0-2-16,0 0-16,-2-13-56,3 13 48,-3 0-24,2-2 0,-2 1-24,2-2 8,-2 0-8,0-10 0,0 10-8,0-2-16,2 1-32,-2-1-24,0 1-72,0-6-96,0-3 248,0 11-400,0-8-208,-1 6-328,0-7-169,0 1 49,0 0 112,1-3 944,-1 3-1552,1-3 1552</inkml:trace>
  <inkml:trace contextRef="#ctx0" brushRef="#br0" timeOffset="8">967 271 584,'0'0'0,"0"0"192,0-1-40,0 0 48,0 0 16,2 0-8,1 0 16,-1 1-56,-2 0-168,3-1 176,-1 0-8,1 0-24,0 0-8,1 0-40,6 0-16,-10 1-80,4-2 32,5 1 0,0-1-16,-6 0-16,7 0 24,-1 0 16,-9 2-40,4-2 24,7 0 0,-7-1 0,4 1-16,-5 0 16,7-1-24,-10 3 0,3-2 32,6 0-8,-7-2 8,1 2 40,6 0-16,-7 0 32,-2 2-88,3-3 24,0-1 16,1 1-16,-1 0 8,0 1-8,6 0 32,-9 2-56,0-3 48,2 0-32,0 1 64,-2 0-48,2 0 80,-2 0 24,0 2-136,0-1 144,0 0 64,0 0-24,0 0-32,0 1 41,0-2 7,0 2-200,0 0 152,0 0 64,0 0 0,0 0-56,0 0-16,0 0-48,0 0-1080,0 0 2016,-1 0-992,0 0 8,-1 3-48,1-1 48,0 0-16,1-2-32,-1 3 24,1 0 24,0 1-56,-2-1 88,1 0-48,0 6 8,1-9-40,-1 2 48,0 1-80,0 7 80,0-8-64,0 6 56,1-6-16,0-2-24,0 11 16,0-8 40,2 8-64,0-8 80,-2 9-32,0-9 8,0-3-48,0 12 72,0-9-88,0 9 24,2-9 32,-2 7 0,3-7 24,-3-3-64,0 9 56,2-7 8,1 1 0,-1 7-8,0-8 0,0 1-24,-2 0-16,4 0 32,-2-1-16,0 1 24,0-1-8,-2 0 8,0-2-56,2 0 80,0 2 48,-2-2-32,2 0 8,1 0-8,0 0-32,-3 0-64,3 0 80,0 0-40,0 0 32,1-1-16,-1 0 8,5-1 24,-8 2-88,0-2 48,4 0 32,-1-1-40,5-1 0,-8 1 16,4 0-32,-4 3-24,8-4 32,-6-1 32,1-3-24,0 5-8,5-2 0,-8-4 0,0 9-32,4-4 40,-1-5 8,0 5 8,0-5-8,0 6-8,0-8 0,-3 11-40,3-4 16,-1-6 16,0 7 9,0-7-9,-2 7 16,2-1-16,-2 4-32,2-5 24,-2 1 24,3 1-24,-3 0 8,0-1-8,0 3-16,0 1-8,0-1 24,0 0-16,0 1 0,0 0-16,0 0-32,0 0 8,0 0 32,0 0-40,0 0 8,0 0 40,0 2 16,0 0-8,0-2-16,0 3 16,0 0-24,0 0 24,0 0-8,0 0 0,0 1 8,0-4-16,-1 8 8,1-6-8,0 2-8,0 4 16,0-6-8,0 7-8,0-9 8,0 2 0,0 7-16,0-7 24,0 6-8,0-6-8,0 7 8,0-9 0,0 2-16,0 1 0,0 7-8,2-10-8,-2 3-8,2 6-48,-2-9 88,0 2-145,2 1-71,-2 0-152,2 1-152,-2-1-160,2 0-144,-2-3 824,2 3-1000,1-1-153,-1 1 89,0-1 160,1 0 160,-1-2-176,-2 0 920,3 2-880,-3-2 880</inkml:trace>
  <inkml:trace contextRef="#ctx0" brushRef="#br0" timeOffset="9">1488 293 592,'0'0'0,"-1"-2"544,0-3-392,-1-3-8,2 8-144,-2-3 200,0-2 64,0 1 64,1-5 40,-2 7 8,2-2 48,1 4-424,-1-9 496,-1 7-24,-1-1-31,1-1-57,-1-1-144,-1 2 120,4 3-360,-3-3 264,0 0-80,0 0 48,-1 0-144,0 1 104,1 1 40,3 1-232,-9-1 224,8 0-64,-2 0-96,-1 0 0,0 1-32,0 0 56,4 0-88,-4 0 64,0 2 16,-5 0 0,7 0 8,-1 0-64,0 1 96,3-3-120,-4 3 40,0 0-24,1 6 64,-1-7-168,0 1 80,1 7-8,3-10 16,-3 2 24,0 6 56,-1-4-24,2 4-64,1-5 48,1 7-16,0-10-24,0 3 16,0 8 56,0-8-64,0 8-16,0-8 88,0 8-64,0-11-16,2 3-8,1 7 16,0-7-80,-1 6 112,1-7-80,0 1 48,-3-3-8,3 3 24,0 6-56,0-7 48,6 0 48,-7 1-40,0 0-8,-2-3-16,2 3 64,0-1-112,1 0 32,1 0 16,-1-2 32,0 0 0,-3 0-32,2 0 64,1 0 8,1 0 0,-1 0 32,0 0-40,6 0-24,-9 0-40,2-1 32,1 0-48,5-2 32,-5 0 48,0 0-32,0 0-8,-3 3-24,2-3 48,1 0-48,1-1 112,-1 0-47,5-4-41,-8 5 0,0 3-24,4-8-56,-1 5 48,0-6 40,0 6-8,1-8 8,-2 8 0,-2 3-32,2-11 24,0 7 8,0-9 0,0 4-24,-2 0 16,2-2-8,-2 11-16,3-11 24,-1 1 8,-2-2-24,2-1 8,-2 0 0,0 1 8,0 12-24,0-12 40,0 2-16,0 0 8,0-2 0,0 4-16,0-1 16,0 9-32,0-4 40,0-5 0,-1 6 16,0-1-16,0 1-8,0-1 8,1 4-40,0-3 48,-2 1 16,1 1 8,1 0 0,-1 0 16,0 0-16,1 1-72,0 0 72,-1 0-8,1 0-16,-1 0-24,1 0-8,-1 0-8,1 0-8,-1 0 0,0 0-8,0 2 8,0-2 0,0 3 0,1-1 0,0-2 0,-1 3 8,0 1-8,-1-1-8,1 0 16,1 6 0,-1-7 8,1-2-16,0 8 0,0-6 8,0 8-8,0-7 0,0 9 0,0-9 0,0-3 0,0 13 8,0-3-8,0 0 16,2 0 0,-2 1-16,0 0 8,0-11-8,3 9 0,-3 2 8,2-2 0,-2 0 16,0 1-16,2-1-16,-2-9 8,0 8 8,2 1-8,0-6 0,-2 10 8,2-10-16,-2 10 8,0-13 0,2 3 0,1 8 0,-1-8-8,0 6 8,0-6 0,-2 0 0,0-3 0,3 10 8,-1-8-8,1 1-8,-1 0 0,0 0 8,0 1 8,-2-4-8,2 3 8,0 0 0,0-1 0,1 0-8,0 1 8,0-1 16,-3-2-24,2 0 32,1 0 0,1 2-8,-1-2 24,0 0-40,6 0 32,-9 0-40,0 0 16,3 0 24,5-1 0,-5-1-8,5-1 16,-6 0-8,-2 3-40,3-3 120,8 0-88,-9 0-8,8-6 16,-8 7-104,8-1 88,-10 3-24,2-9 40,7 7 0,-7-2-8,1-5-16,5 6 32,-5 0-88,-3 3 40,3-9 104,0 6-56,0-1-16,-1-5 72,2 6-128,-2-2 104,-2 5-80,2-8 56,0 6-8,-2-3-8,2-3-32,-2 5 32,0-1 72,0 4-112,0-8 192,0 6-152,0-1 8,0-1-80,-1 1-88,0 0 96,1 3 24,-1-3-16,0-1 48,0 1 16,-1 0 32,1 1 24,0-1-24,1 3-80,-3-3 64,1 2-32,-1 0-40,0 0-40,1 0-24,-2 0 88,4 1-16,-2-1 0,0 0 0,0 1 32,-1 0-64,0 0 88,-1 0 80,4 0-136,-2 0 8,-1 0 8,0 0-80,1 2-88,-2 0 104,2-2 40,2 0 8,-3 3 0,1 0 0,0 0 32,0-1-64,-2 1 48,2 0 48,2-3-64,-2 4 0,0 4 32,1-8-64,-1 3-40,1 6 72,-1-7 32,2-2-32,-2 3 0,1 7 0,1-8-80,0 7 88,0-6-16,0 7 0,0-10 8,0 3 88,0 6-120,0-5 80,3 5-72,-1-6 80,0 5-64,-2-8 8,2 2-32,0 7 96,1-7-160,1 1 160,-1 7-72,0-8-16,-3-2 24,9 3 8,-9 0-32,8 1 64,-6 4-144,7-8 96,-6 2-24,-3-2 32,10 2-40,-7 1 120,8-1-112,-9-2 64,9 2-32,-9-2 0,-2 0 0,9 0 32,0 0-160,-1 0 40,1 0-72,-6 0-152,9 0-264,-12 0 576,3 0-1104,9 0-585,-3 0-495,-6 0 167,9-1 193,-9 0-648,-3 1 2472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72,'0'0'0,"0"0"224,0 0 24,0-1-24,0 1-80,0 0-40,0 0-104,0 0 88,0 0 0,0 0-8,0 0 16,0 0 16,0-1 16,0 1-128,2 0 152,-2-1 0,0 1 24,0 0-8,3-1 0,-1 1 0,-2 0-168,0 0 168,2 0 8,0 0-8,0 0 8,-2 0-8,2 0 0,-2 0-168,2 0 152,1-1 0,-3 1-8,2 0-16,0 0 8,0 0-8,-2 0-128,3 0 136,0 0 9,1 0-9,-2 0 24,1 0-16,0 0-8,-3 0-136,3-1 152,1 1-24,-1 0-8,5 0-24,-5 0 8,0 0-32,-3 0-72,8-1 104,-5 1-16,0 0 0,0 0-16,0 0-16,0 0 0,-3 0-56,10 0 80,-8 0-32,0 0 16,7 0-32,-9 0-8,8 0 24,-8 0-48,3-1 40,5 1 0,-6 0 8,2 0-8,5 0-32,-6 0 24,-3 0-32,9 0 48,-7-1-40,7 1 0,-9 0-16,3 0-8,0 0 48,-3 0-32,10 0 8,-10 0 8,3 0 8,6 0-32,-9 0 24,2 0-16,-2 0 0,3 0-32,0 0-8,6 2-32,-7-2-72,0 2-120,0-2-144,-2 0 408,2 2-616,0-2-217,1 2-143,0-2-144,-1 2-464,0-2 600,-2 0 984,0 0 0</inkml:trace>
  <inkml:trace contextRef="#ctx0" brushRef="#br0" timeOffset="640">397 15 48,'0'0'0,"0"0"0,0 2 208,0-2 72,0 0 0,0 0-16,2 0-24,-2 0 8,0 0-248,2 0 232,0 0-8,1 0-16,-1 0 16,0 0 8,0 0 0,-2 0-232,2 0 248,1 0-8,-1 0 8,2 0-32,-2 0 8,1 0-32,-3 0-192,3 0 184,1 0 0,-1-1-23,0 1 7,6 0 0,-7 0-24,-2 0-144,2 0 128,1-1-8,6 1-8,-7 0-16,1-1 8,0 0-8,-3 1-96,9 0 88,-7 0 0,1-2 8,0 2-16,1 0-16,4 0 8,-8 0-72,0 0 56,3-1 0,6 1 16,-7 0-32,1 0 16,1 0-8,-4 0-48,8 0 64,-8 0-24,3 0 8,6 0-32,-7 0-24,1-1 40,-3 1-32,3 0 16,7 0 16,-8 0-32,1 0 16,7 0 0,-10 0-32,0 0 16,9 0 8,-7 0 0,0 0-8,1 0 24,0 0-32,1 0 16,-4 0-8,2 0-16,1 0 8,0 0-8,0 0-72,6 0-24,-9 2-104,0-2 216,3 0-376,0 0-88,1 0-160,-1 0-153,0 0-31,0 0-32,-3 0 840,9 0-832,-7 3-136,0-3 56,-2 0 912</inkml:trace>
  <inkml:trace contextRef="#ctx0" brushRef="#br0" timeOffset="1212">815 1 8,'0'0'0,"0"0"104,0 0 56,0 0 32,0 2 32,2-2 0,-2 0-224,2 0 216,1 0-24,-1 0 0,0 0 0,0 0-8,1 0 0,-3 0-184,3 0 160,1 0-16,-1 0 0,5 0-8,-8 0 0,4 2-8,-4-2-128,8 0 128,-8 0 8,3 0 16,6 0-8,-9 0 0,3 0-24,-3 0-120,9 0 104,-7 0-8,0 0 0,1 0-24,6 0 16,-9 0-16,0 0-72,9 0 64,-7 0-8,1 0 0,5 0-16,-5 0-8,5 0 8,-8 0-40,2 0 24,8 0 8,-8 0-8,7 0-8,-7 0-8,1 0 9,-3 0-17,11 0 0,-9 0 16,7 0-8,-7 0-8,1-1 24,5 1-16,-8 0-8,3 0 0,0 0-8,0 0-8,6 0-16,-9 0-17,3 0-39,-3 0 88,3 0-160,0 0-96,0 0-152,1 0-112,-1 0-24,-3 0 544,3 0-560,0 0 32,1 0 32,4 0-216,-8 2 360,0-2 352</inkml:trace>
  <inkml:trace contextRef="#ctx0" brushRef="#br0" timeOffset="1830">1177 10 8,'0'0'0,"0"0"176,-2 0 144,2 0 16,0 0-64,0 0-272,0 0 224,0 0-48,0 0 8,0 0-16,0 0-8,0 0 0,0 0-1232,0 0 2312,0 0-1064,0 0 0,0 0 8,0 0 0,0 0-8,0 0-2312,3 0 4432,-1 0-2128,-2 0-8,2 0 8,0 0-16,0 0 0,-2 0-152,2 0 152,0 0 0,2 0-8,-2 0-7,0 0-1,0 0 0,-2 0-136,3 0 136,-1 0 0,2 0-16,-1 0 8,5 0-32,-8 0 8,0 0-104,4 0 96,4 0-24,-6 0 16,2 0-16,4 0-16,-6 0 8,-2 0-64,4 0 48,4 0 8,-6 0 0,7 0-16,-7 0-8,7 0 0,-9 0-32,2 0 8,1 0 16,7 0-16,-8 0 0,6 0 32,-6 0-24,-2 0-16,9 0 48,-6 0-32,6 0 8,-7 0-8,7 0-16,-6 0 16,-3 0-16,9 0 24,-5 0-16,5 0 8,-5 0-8,4 0-16,-5 0 0,-3 0 8,10 0-40,-8 0-64,7 0-80,-7-1-104,1 1-104,6-1-128,-9 1 520,2 0-681,1 0-103,7-1-32,-8 1-40,1-1-184,7 0-8,-10 1 1048</inkml:trace>
  <inkml:trace contextRef="#ctx0" brushRef="#br0" timeOffset="2457">1706 20 8,'0'0'0,"0"0"32,2 0 80,2 0 56,-1 0 16,0 0 24,-3 0-208,9 0 200,-9 0-16,3 0-16,0 0 0,0 0-16,6 0-8,-9 0-144,0 0 152,3 0-16,0 0-16,0 0-8,6 0-16,-9 0 0,0 0-96,3 0 104,6 0-16,-7 0 0,0 0 8,1 0-16,6 0-8,-9 0-72,0 0 88,9 0-40,-7 0-8,1 0 0,7 0-24,-8 0 8,-2 0-24,9 0 40,-7 0-16,7 0-8,-7 0 16,1 0-24,8 0 8,-11 0-16,2 0 40,2 0-32,4 0-8,-6 0-16,0 0-16,2 0 8,-4 0 24,9 0-72,-7 0-104,2 0-104,4 0-96,-6-1-48,2 1-48,-4 0 472,3 0-520,0-1-208,6 1 448,-9 0 280</inkml:trace>
  <inkml:trace contextRef="#ctx0" brushRef="#br0" timeOffset="3082">2062 15 8,'0'0'0,"0"0"80,0 0-80,2 0 160,1 2 48,0-2 16,0 0-16,6 0-16,-9 0-8,0 0-184,3 0 176,0 0 0,0 0 16,6 0-16,-7 0-8,1 0-16,-3 0-152,9 0 144,-7 2-16,6-2 0,-5 0 16,0 0 8,6 0 16,-9 0-168,4 0 152,4 0 0,-5 0-16,6 0-8,-6 0 8,0 0-8,-3 0-128,10 0 136,-7 0 0,6 0 0,-7 0-16,8 0-16,-7 0 1,-3 0-105,9 0 80,-6 0 0,6 0-24,-5 0 16,5 0-16,-6 0-8,-3 0-48,10 0 24,-7 0 8,7 0-8,-8 0-8,1 0 8,7 0-8,-10 0-16,2 0 16,7 0-8,-7 0 16,8 0-24,-8 0 0,6 0 16,-8 0-16,2 0-40,8 0 40,-8 0 0,7 0 0,-7 0 32,6 0-32,-8 0 0,3 0-32,0 0 32,0 0-8,6 0-8,-6 0 16,0 2-40,-3-2 40,9 0-72,-7 0-80,0 0-88,1 2-113,0-2-151,-1 0-136,-2 0 640,3 2-688,-1-2-64,0 3-480,-2-3 1232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17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19 152,'0'0'0,"0"0"304,3 0 24,-3 0-328,9 0 320,-9 0-40,3 0-40,6 0-16,-7 0-24,7 0-16,-9 0-184,2 0 208,6 0-8,-6 0 24,2 0 0,4 0-24,-6 0 16,-2 0-216,4 0 232,5 0-48,-7 2-24,8-2 0,-8 0-40,7 0 32,-9 0-152,3 0 128,7 0 1,-7 2-25,6-2 0,-5 0 8,4 0-88,-8 0-24,3 2 136,8-2-40,-8 0-24,7 0 64,-7 2-128,8-2 64,-11 0-72,3 0 80,9 0-40,-9 0-16,8 2-24,-8-2-32,8 0 72,-11 0-40,2 0 48,8 0-40,-7 0 32,5 0-64,-5 0-8,6 0 72,-9 0-40,2 0-80,8 0-64,-7 0-112,6 0-216,-7 0-105,1 0-231,-3 0 808,3 0-920,1 0-144,-1 0-448,-3 0 1512</inkml:trace>
  <inkml:trace contextRef="#ctx0" brushRef="#br0" timeOffset="656">519 22 8,'0'0'0,"0"0"88,0 0 48,0 0-16,0 0-8,0 0-112,0 0 128,2 0 16,-2 0 8,2 0 24,1 0-16,-1 0 32,-2 0-192,0 0 216,2 0-32,0 0-8,0 0-40,1 2-24,1-2 40,-4 0-152,3 0 160,0 0-24,0 0 0,6 2-16,-7-2 0,0 0 0,-2 0-120,3 0 160,1 0-48,5 0-24,-6 0 16,8 0-56,-9 0-24,-2 0-24,9 0 96,-7 0-40,8 0-8,-7 0 48,8 0-112,-8 0 120,-3 0-104,11 0 88,-8 0-48,8 0 16,-3 0-96,-5 0 48,9 0 8,-12 0-16,2 0 64,9 0-64,-2 0-24,-6 0 24,11 0-104,-11 0 48,-3 0 56,12 0 0,-9 0 0,6 0 64,-6 0-8,6 0 0,-5 0-88,-4 0 32,9 0 0,-6 0-24,8 0-120,-8 0 48,9 0-208,-9-1-72,-3 1 376,10 0-496,-7 0-64,6-1 48,-6 1-56,7 0-80,-7-1 88,-3 1 560,0 0 0</inkml:trace>
  <inkml:trace contextRef="#ctx0" brushRef="#br0" timeOffset="1155">1002 7 8,'0'0'0,"0"0"72,0 0-72,0 0 104,2 0 16,1 0 0,0 0 8,1 0 16,-1 0-8,-3 0-136,8 0 144,-8 0 0,4 0-8,4 0-8,-8 0 0,3-1-16,-3 1-112,9 0 96,-7 0-16,1 0 0,7 0-16,-7-1-8,6 1 0,-9 0-56,2 0 56,1 0 0,7 0-16,-8 0-8,1 0 0,7 0-24,-10 0-8,2 0 16,1 0 0,6 0-16,-7 0 8,1 0 8,7 0 0,-10 0-16,2 0 24,6 0-8,-4 0-8,4 0-8,-5 0-24,7 0 16,-10 0 8,3 0 16,6 0-24,-6 0-8,7 0-16,-7 0-56,7 0-32,-10 0 120,8 2-168,-5-2-80,7 0-16,-8 0-32,7 2-32,-6-2-112,-3 0 440,9 0-368,-9 0 368</inkml:trace>
  <inkml:trace contextRef="#ctx0" brushRef="#br0" timeOffset="1616">1507 0 8,'0'0'0,"0"0"96,0 0 40,0 0-136,2 3 120,0-3-16,1 0-8,0 0-16,1 0 0,-1 0-8,-3 0-72,3 0 80,0 0-16,1 0 32,-1 2-16,5-2 8,-8 0 32,0 0-120,4 0 88,4 0-16,-6 0-8,8 0 0,-8 0-8,7 0 0,-9 0-56,3 0 48,0 0-8,6 0 8,-7 0-8,1 0-8,6 0 0,-9 0-32,2 0 24,0 0 0,1 2-8,6-2-8,-7 0 8,1 0-16,-3 0 0,3 0 8,1 0 8,5 0-16,-7 0 0,2 0 0,4 0-8,-8 0 8,2 2-8,1-2 8,7 0 0,-8 0-8,7 0 0,-7 0-8,-2 0 16,9 0-40,-7 0-32,7 0-40,-7 0-56,7 0-16,-7 0-24,-2 0 208,9 0-208,-6 2-24,7-2-48,-8 0-144,-2 0 424</inkml:trace>
  <inkml:trace contextRef="#ctx0" brushRef="#br0" timeOffset="2086">2057 11 8,'0'0'0,"0"0"0,3 0 8,0 0 48,0 0 0,6 0 8,-7 0 16,0 0 0,2 0-24,-4 0-56,2 0 88,0 0 16,0 2-40,1-2 40,0 0-40,-3 0-64,4 0 24,-1 0 32,5 2-32,-8-2 16,3 0-8,0 0 8,-3 0-40,2 3 32,1-3 24,6 0-24,-9 0 16,3 2 24,0-2-32,-3 0-40,2 0 56,2 0-32,4 0-24,-6 0 8,1 0 8,6 2 0,-9-2-16,0 0 8,3 0 0,8 0-8,-11 0 32,9 0-32,-7 0-8,-2 0 8,2 0 16,1 0-56,7 0 56,-8 0-24,6 0 0,-5 0-8,-3 0 16,3 0-40,5 0-16,-4 0-56,6 0-40,-6 0-32,5 0-32,-9 0 216,2 0-208,8 2-48,-8-2 40,-2 0 216</inkml:trace>
  <inkml:trace contextRef="#ctx0" brushRef="#br0" timeOffset="2604">2600 24 8,'0'0'0,"0"0"0,0 0 32,3 0 8,0 0 8,5 0-16,-5 0 8,0 0 40,-3 0-80,9 0 56,-6 0 8,5 0 0,-5 0-40,1 0 24,6 0 24,-10 0-72,2 0 72,8 0-24,-8 0 0,8 0-16,-7 0 24,9 0-8,-12 0-48,3 0 56,7 0 0,-7 0-16,7 0 8,-7 0 16,10 0-24,-13 0-40,3 0 72,8 0-8,-8 0-24,7 0 16,-2 0-56,1 0 64,-9 0-64,3 0 40,9 0 8,-9 0 0,7 0-64,-7 0 72,8 0-24,-11 0-32,3 0 8,7 0 16,-1 0-56,0 0 16,-1 0 40,1 0-40,-9 0 16,3 2 8,9-2 8,-9 0-8,6 2 8,-6-2-16,6 0 8,-9 0-8,4 0-32,5 0 24,-5 2-16,6-2 0,-7 0 32,7 0-16,-10 0 8,2 0-16,8 0-64,-8 3-112,7-3-120,-7 0-48,6 0 8,-8 0 352,3 2-336,-3-2 336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2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8,'0'0'0,"0"0"16,2 0 24,0 0 0,-2 0-40,4 0 56,4 0-8,-6 0 16,0 0-8,2 0 8,5 2 16,-9-2-80,2 0 88,7 0 16,-7 0 0,7 3 0,-7-3 8,8 2-8,-10-2-104,3 0 96,6 0-8,-5 2 8,4-2 0,-6 0 32,9 2 0,-11-2-128,2 0 104,9 0-8,-8 0-16,8 0-24,-3 0 24,2 0-8,-10 0-72,9 0 72,0 0-16,0 0-24,-6 0 0,9 0 0,-9 0 8,-3 0-40,12 0 24,-9 0 0,7 0-24,-7 0-16,6 0 8,-1 0 40,-8 0-32,3 0-16,7 0 16,-7 0-40,0 0-104,9 0-64,-9 0-96,-3 0 304,10 0-376,-8 0-48,1 0 32,6 0 56,-7 2 120,1-2 152,-3 0 64</inkml:trace>
  <inkml:trace contextRef="#ctx0" brushRef="#br0" timeOffset="563">520 17 8,'0'0'0,"2"0"0,0 0 8,1 0 16,-3 0-24,2 0 40,0 0 0,1 0 8,-1 0 8,1 0-8,1 3 8,-4-3-56,8 0 64,-6 0 0,2 0 8,4 2 8,-5-2-8,6 0 8,-9 0-80,2 0 80,7 2 0,-6-2-8,6 0 0,-5 0-16,4 2-8,-8-2-48,4 0 40,4 0 16,-5 2 0,9-2-16,-9 0 16,8 0-24,-11 0-32,3 0 40,7 2-8,-7-2 0,10 0 8,-10 2-16,11-2 0,-14 0-24,9 0 64,-6 0-40,9 0-8,-9 0-8,9 0-40,-9 0 32,-3 0 0,11 0 0,-3 0 24,1 0-16,0 0 16,1 0 0,-1 0 24,-9 0-48,2 0 32,9 0-32,-8 0-16,8 0-104,-2 0-56,-6 0-56,-3 0 232,9 0-376,-6 0 24,7 0 56,-2 0 72,-4 0 144,-4 0 80</inkml:trace>
  <inkml:trace contextRef="#ctx0" brushRef="#br0" timeOffset="1030">1183 23 8,'0'0'0,"0"0"80,0 0-80,2 0 120,0 0-8,0 0-8,-2 0 8,2 0-16,0 0 8,-2 0-104,3 0 112,-1 0 24,0 0 8,0 0 8,1 0 16,0 2-24,-3-2-144,4 0 144,-1 0 0,0 2-8,0-2 8,6 0 0,-7 0-16,-2 0-128,3 0 112,6 2 0,-7-2 0,1 2 8,8-2-8,-9 0 16,-2 0-128,9 0 104,-6 0 8,0 3-8,8-3-24,-9 0 0,1 0-8,-3 0-72,10 0 56,-8 0-8,7 0 8,-7 0-24,7 0 8,-5 0-8,-4 0-32,9 0 32,-6 0 8,7 0-16,-8 0 16,7 0-8,-7 0 8,-2 0-40,10 0 16,-8 0 8,7 0-8,-5 0 0,4 0 8,-5 0-24,-3 0 0,10 0 8,-8 0-40,8 0-128,-7 0-144,7 0-160,-7 0-160,-3 0 624,10 0-704,-7 0 16,6 0 128,-6 0 112,6 0 184,-9 0 264</inkml:trace>
  <inkml:trace contextRef="#ctx0" brushRef="#br0" timeOffset="1457">1734 39 8,'0'0'0,"0"0"0,0 0 72,2 2 48,0-2 8,7 2-32,-9-2 8,8 0 0,-8 0-104,2 0 88,2 0 40,5 2 8,-5-2 0,4 2 0,-5-2-8,-3 0-128,10 3 88,-7-1 16,9-2 64,-3 2-32,-6 0 16,10 0-24,-13-2-128,3 0 72,9 2 40,-9 1-8,8-3 96,-8 0-104,9 2 24,-12-2-120,8 0 120,1 2-32,-1 0 40,-4-2-24,7 0 0,-7 2-48,-4-2-56,11 0 96,-7 0 64,6 2 24,-6-2-160,5 0 40,-6 2-88,-3-2 24,10 0-104,-8 0 144,7 0-8,-7 0-64,1 0 48,7 0 8,-10 0-24,2 0-8,7 0 104,-7 3 16,7-3-104,-7 0-8,2 0-80,-4 0 80,9 0-216,-6 0-80,0 0-176,0 0-104,6 0-80,-9 0 72,0 0 584,3 0-488,0 0 56,0 0 88,-3 0 344</inkml:trace>
  <inkml:trace contextRef="#ctx0" brushRef="#br0" timeOffset="1854">2325 87 8,'0'0'0,"2"0"72,-2 0-72,10 0 144,-2 0 24,-5 0-8,6 0-16,-7 0-24,8 0 0,-10 0-120,2 2 112,9-2 0,-3 0 0,-5 0 0,11 0 0,-4 2 8,-10-2-120,9 0 152,-1 3-8,-5-3-8,9 2 0,-9-2-40,9 0 64,-12 0-160,3 0 168,10 0-56,-10 0-8,10 2-40,-3-2-24,-7 0 56,-3 0-96,13 0 80,-4 0-16,-6 2-16,10-2-24,-11 0 32,6 0-48,-8 0-8,4 0 88,6 0-72,-6 2-32,6-2 48,-8 0-96,2 2 104,-4-2-40,10 0 0,-6 0 8,-1 0 0,9 0-32,-12 0 56,8 2-104,-8-2 72,3 0-160,6 0-264,-9 0-200,3 0-8,-3 3-16,2-3 88,-2 0 560,2 0-296,-2 0 296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8,'0'0'0,"0"0"0,0 0 64,0 0 56,0 2 16,0-2-24,0 0-8,0 0 0,0 0-104,0 0 112,0 0 0,0 0 8,0 0 0,0 0-16,0 0 0,0 0-776,0 0 1456,0 0-664,0 2 8,0-2 16,0 0 8,0 0-8,0 0-144,0 2 144,0-2-8,0 0 16,0 2 0,0 0 0,0-2 0,0 0-152,0 3 152,0-1 8,0 0 8,0-2 0,0 2 8,0 0-8,0-2-168,0 2 176,0 0-24,0-2-8,0 3-8,0-3-7,0 2 15,0-2-144,0 2 136,0 0 0,-1 0 0,1 0-8,0 0 0,0 1-24,0-3-104,-1 2 104,1 0-24,0 0 0,-1 0-8,1 0 16,0 0-16,0-2-72,0 3 88,0-1-32,0 0 0,0 0-8,0 0-8,0 0 0,0-2-40,0 2 48,0 1-8,0-1-8,0 0 8,0 1-16,0-1 24,0-2-48,0 3 40,0 0-8,0 0 0,0-1-24,0 1-16,0 0 24,0-3-16,0 4 8,0-1 16,0-1 8,0 1-8,0-1 8,2 2-16,-2-4-16,0 2 24,0 1-8,0-1 8,0 0 8,0 0 0,0 0 56,0-2-88,2 3 24,-2-1 0,0 0 0,0 1-64,0 0 56,0-1 16,0-2-32,0 4 0,0-2 32,0 1-16,0-1-16,0 1 48,0-3-48,0 3 48,0-1-40,0 1 8,0 0-8,0-1-40,0 0 72,0-2-40,0 3 48,0-1-48,0 0 16,0 1-16,0-1-16,0 0 96,0-2-80,0 3 64,0-1-48,0 0 0,0 0-40,0 0 16,0 1 16,0-3-8,0 2 40,0 1-16,0 0-16,0-1 32,0 1-40,0-1 40,0-2-40,0 2-8,0 1 32,0 0 0,0-1-56,0 0 128,0 1-56,0-3-40,0 2 32,0 1 0,0-1-64,0 0 40,0 0-16,0 1 24,0-3-16,0 2 16,0 1-32,0-1 32,0 0-24,0 1 40,0-1 32,0-2-64,0 3 16,0 1 8,0-2-24,0 0-24,0 0 24,0 0 16,0-2-16,0 2 0,-1 1 0,1-1 56,0-2-40,-1 2-16,1-2 24,0 0-24,0 2-16,0 0 24,0-2 24,0 2-16,0 0 16,0-2-16,0 0-16,0 3 24,0-1 0,0-2 16,0 2 8,0 0-40,-1 0 16,1-2-24,0 0-8,0 2 16,0 0 40,0-2-64,0 3 40,0-1-16,0-2-8,0 2-8,0 0 48,0-2-64,0 2 48,0-2-8,0 2-8,0-2-8,0 2 32,0-2-40,0 3 80,0-3-96,0 2 24,0 0 8,0-2-8,0 0-56,0 2 112,0-2-72,0 2 48,0 0-16,0-2-16,0 2 56,0 1 8,0-3-40,0 2-8,0 0-8,0-2-8,0 2-32,0-2 40,0 2 8,0-2 8,0 2-8,0 0 0,0-2-16,0 0 16,0 0 8,0 3 16,0-1-24,0-2 8,0 2-16,0-2-8,0 0-8,0 2 40,0-2-16,-1 2 0,1-2 8,-1 2 0,1-2-24,0 0 8,0 2 16,0 1 8,0-3-8,0 2 0,0-2-8,0 0-16,-2 2 16,2 0-8,0-2 8,0 2 8,0-2-7,0 0-17,-1 2 8,1-2 0,0 2-8,0-2 8,-1 3 8,1-3-16,0 2 8,0-2 8,0 2 0,-1 0-8,1-2-8,0 2 0,0-2 16,0 2 0,0-2-8,0 0-8,-1 0 0,1 2 8,0-2 0,0 3 0,-1-3 0,1 2-16,0-2 8,0 2 0,-1 0 0,1-2-8,-1 2 8,0 0-16,0 0-24,1-2 40,-1 3-40,1-1-49,-1-2-63,0 2-64,1 0-88,-1 0-96,1-2 400,0 2-536,-2 0-136,2 1-176,0-1-208,0 0-177,0 0-55,0-2 1288,0 0-1760,0 0 1760</inkml:trace>
  <inkml:trace contextRef="#ctx0" brushRef="#br0" timeOffset="2458">15 279 8,'0'0'0,"0"0"96,0 0 80,0 0 32,0 0-8,0 0 0,0 0-200,0 0 200,0 0-8,0 0-16,0-1-16,0 0-8,0 1-24,0 0-128,0-1 128,0 1 16,0 0 0,0 0 8,0-1 24,0 1-16,0 0-160,0 0 168,0 0 8,0 0-24,2 0 0,-2 0-16,0 0 0,0 0-136,0 0 144,0 0 8,0 0 0,0 0 8,0 0-16,0 0-8,0 0-1024,0 0 1921,0 0-905,2 0-8,-2 0 8,0 0-8,0 0-24,0 0-96,0 0 80,0 0 16,0 0 8,0 0 16,0 0 24,0 0 8,0 0-848,0 0 1536,0 0-704,2 0-32,-2 2 8,2-2 8,-2 0 0,0 0-120,2 2 120,-2-2 16,3 3-8,-3-3 0,0 2 8,0-2-24,0 0-112,2 2 168,-2 0-80,2 0 0,-2-2-8,2 2-64,0 2 96,-2-4-112,2 2 56,-2 0 16,2 1 8,1-1-24,-3 0 32,2 2 16,-2-4-104,0 3 56,2-1 8,-2 1 0,2 0-32,0 1 24,0-1 24,-2-3-80,3 3 24,1 0 24,-2 0 0,0 1-32,-2-1 24,2 0 16,-2-3-56,2 3 16,0 1 32,1-1 8,-3 0-8,3 0 73,-1 0-97,-2-3-24,2 4 64,0-1-24,-2 0-48,2-1 96,0 0-48,1 0 16,-3-2-56,2 3 24,-2-1-16,2 0 16,-2 0-24,0-2 80,0 0-80,2 2 56,0 0 0,-2-2-16,2 2-56,-2-2 8,2 3 8,-2-3 24,0 0-24,3 2 16,-3 0 40,0-2 0,2 2-104,-2 0 120,0-2-64,0 0-8,0 0 8,2 2 72,0-2-152,-2 0 136,0 2-24,0-2-16,0 0-24,2 0 48,-2 0-80,0 3-32,0-3 48,0 0 32,0 0-16,0 0 16,0 0 56,2 0-40,-2 0-24,0 0 48,0 0-32,0 0-24,0 0 8,0 0 16,0 0 16,0 0-48,0 0 40,0 0-128,0 0 184,0 0-16,0 0-16,0 0-16,0 0 8,0 0-352,0 0 648,0 0-328,3 0-16,-3 0 24,0 0 24,0 0-8,0 0-40,0 0 24,0 0 16,0 0 16,0 0-24,0 0-184,0 0 328,0 0-216,2-1 72,0 1-16,-2 0-16,0-2-40,0 1 64,2 1-8,-2-1 0,0 1-8,0-1 16,0 1-24,0-1 16,0 0-24,0 0 80,0 0-88,2 0 24,-2 0-8,0 1 0,0-2-64,2 0 80,0 0-16,1 0 0,-3 0 0,2-1 0,-2 3 0,0-2 24,0-1-8,2-1 32,0 1-40,0 0-8,0 0 0,-2 3 0,0-3-32,0-1 48,2 0-8,1 0 0,-1-1 0,-2 2 0,0 3-8,2-8 8,0 5 8,0 0-40,0-5 32,-2 7-8,2-3 0,-2 4 0,3-4 0,-1 0 0,0 0 16,-2 0-16,2 0 16,0 0-16,-2 4 0,2-5-8,0 1 8,-2-4-8,3 5 8,-1-1 8,0-4-16,-2 8 8,2-4 8,0 0-8,0 0-8,0-1 16,1 1 0,-3 0 0,0 4-8,2-4 0,0-1-8,0 2 8,-2 0 8,2 0 16,-2-1-24,0 4 0,2-3 8,-2 1-16,0 0 16,2 0 0,-2 0 8,0 1-8,0 1-8,0-3 0,3 2 16,-3 0-8,0 0 8,0 0-8,0 1 16,0 0-24,0-1 8,0 1 0,0 0 8,0 0 0,0 0-8,0 0 0,0 0-8,0 0 8,0 0-16,0 0 24,0 0 16,0 0-16,0 0 24,0 0-144,0 0 232,0 0-120,0 0 16,0 0 0,0 0 0,0 0-232,0 0 432,0 0-208,0 0 0,0 0 0,0 0-32,0 0-240,0 0 504,0 0-272,0 0 8,-2 0 8,2 2-16,0-2 24,-1 2 8,0-2-8,0 3 0,0-1 8,0 0-8,1-2 0,-1 2-8,0 0 0,0 0-8,0 0 16,1 1 16,-1-1-16,1-2 0,0 2-24,-1 0 16,1 0 8,-1 0 0,0 1 0,-1 1-8,2-4 8,-1 3-32,0 0 40,1 0 8,-1-1-16,0 2 16,1-2-24,0-2 8,-1 3 64,1 0-56,-1 1-8,0-1 16,0 0-96,0-1 80,1-2 0,0 3 32,-1-1-24,0 1-8,1 0 8,-1 0-40,-2-1 32,3-2 0,-1 3 16,0 1-16,0-2 0,0 1 8,0-1-32,0 0 56,1-2-32,0 2 0,0 1 0,0-1 8,-1 0-32,0 0 40,-1 0-8,2-2-8,0 2 0,-1 0 8,0 1-24,1-3 24,-1 2 16,-1 1-56,2-3 32,-1 2 8,1 0-16,-1-2 8,0 2 32,-1-2-32,1 2-72,1-2 72,-1 3-24,0-3 32,0 2-8,1 0 88,0 0-64,0-2-32,0 0 8,0 2 40,0-2-64,-1 0 24,0 2 16,0-2-40,0 0 32,1 0-8,-2 3-8,1-3 8,1 2-16,-1-2-16,1 2 80,0 0 0,0-2-48,-1 0 32,0 2-56,-1-2 0,1 2 24,1-2 24,0 0-24,0 0 32,-1 0-48,0 2 40,0-2-24,1 0 56,0 0-32,0 0-24,-1 0 0,1 0-8,-2 3-8,0-3 40,1 0-32,0 0 16,1 0-8,0 0-40,-1 0 40,-1 0 64,1 0-32,0 0-16,1 0-16,-1 0-16,-1 0 48,1 0-32,0-2-16,0 2 40,-1-1-16,2 1-8,0-1-8,0 0-32,-2 0 40,2 0 0,-1 0 0,-1 0 56,2 1-56,-1-1 16,-2-1-8,0 1 56,0 0-88,1 0 24,1-1 8,1 2-8,-1-1-56,1 0 168,0-1-112,-2 0 40,1 0-32,-2 0-56,3 2 48,-4-1 24,2-3-104,0 2 56,0 0 40,1-1-8,-1 1 48,2 2-56,-1-2 48,-1 1-48,1-2-24,-2 1 40,1-1-24,0 1 16,2 2-8,-3-2 40,1-1-48,0 0 8,-1 0 0,1 0 0,-1 1 0,3 2 0,-1-2 16,-2-2 32,1 2-16,-2-1-32,3 1 0,0-1-48,1 3 48,-2-1-24,1-3 56,-2 2-24,2 0 8,-1-1-16,-2 1-24,4 2 24,-1-3-8,-1 0 40,0 0-24,1 2-8,0-1 8,0 0-48,1 2 40,-2-1 0,1-1 32,0-1-24,-1 2-8,1-1 8,-1 0-32,2 2 24,-1-1 0,0 0 0,1-1 8,0 1-16,-1 0 8,1 0 8,0 1-8,-1-1-8,1-1 8,-1 1 0,1 0 0,-1 0 0,1 0 8,0 1-8,0-1-8,-1 1 8,1-1 0,0 1 8,0 0-8,0 0-8,0 0 16,0 0 0,-1 0-8,1 0-16,0 0 16,0 0-24,0 0 16,0 0 0,0 0-24,0 0 16,0 0-24,0 0 168,0 0-272,0 0 120,0 0 16,0 2 16,0-2-8,0 0-24,0 2 48,2-2-24,-2 2 0,2 1 16,0-1-16,-2-2 0,0 2-16,2 0 16,0 0 0,2 0 8,-2 0 8,1 2 8,-3-4-24,2 3 8,0 0-8,2 0 0,-2 1 0,0-1 0,1 0 0,-3-3 0,2 3 0,1 0 8,0 1-16,-1-1 32,0 0-40,0 0 16,-2-3 0,2 4 24,0-2-24,1 1 16,0-1-8,0 1-8,-1 0 16,-2-3-16,2 3-24,0 0 32,1-1 8,0 0-8,-1 1 32,0 1-48,-2-4 8,2 2 48,0 1-40,0-1 0,0 0 0,1 0-40,-1 2 64,-2-4-32,3 2-24,-1 0 32,0 0-8,0 0-40,-2 0 88,3 0-16,-3-2-32,0 3 72,2-1-64,-2 0 8,2 0-24,0 0-32,-2 0 112,0-2-72,2 2 16,-2 1-8,0-1 16,2 0-72,-2 0 64,0-2 56,0 0-72,0 2-40,0 0 40,2-2 0,-2 2-48,3 1 144,-3-3-112,0 0 16,2 2-40,-2-2 16,0 2 72,0-2-32,0 0-16,0 0-32,0 0 40,0 2 56,0-2-48,0 0 112,0 0-96,0 0-32,0 2 40,0-2-8,0 0-72,0 0 8,0 0 32,0 0 8,0 0 16,0 0-8,0 0 16,0 0-24,0 0 8,0 0-120,0 0 224,0 0-80,0 0-8,0 0-8,0 0 32,0 0-328,0 0 528,0 0-248,0 0 24,0 0-96,0 0 136,0 0-32,0 0-16,0 0-392,0 0 808,0 0-416,2 0-80,-2 0 160,0-1-40,2 0-40,-2 1-24,0-1 80,0 0-136,0-1-32,0 0 32,0-1 56,0 3 0,2-3 0,-2 0 16,2 0 80,0 0-56,-2-2 8,3 1-8,-3 4-40,2-4-16,-2-5 8,3 7-40,-3-2 40,2-5 48,0 7-40,-2 2 0,0-4 16,2-1-16,-2 1-24,3 0 48,-3-5 0,0 7-24,0 2 0,2-3 16,0-6-16,0 7-40,0-2 48,-2 0 8,2-5 0,-2 9-16,0-2 16,0-2-16,2-1-72,-2-3 168,3 7-128,-3-3 32,0 4 0,0-3 40,2 0-112,0 0 160,0 0-72,-2-1-8,0 2-16,0 2 8,0-2-48,0 1 32,0 0-16,0 0 48,0 0-16,0 0 0,0 1 0,0-1 32,2 0-48,-2 1 104,0-2-128,0 2 56,0-1-8,0 1-8,0-1-72,0 0 128,0 1-64,0 0 16,0 0 0,0 0-8,0-1 0,0 1 32,0 0-24,0 0-8,0 0-8,0 0 32,0 0-16,0 0-16,0 0-8,0 0 40,0 0-32,0 2 16,0-2-8,0 0 8,0 2 0,0 1 16,0-1-16,0 1 16,0-3-24,-1 2 8,0 1-8,0 1 16,0-1 0,-1 0 8,1 6-16,1-9-8,-3 2 8,1 1-8,0 7 16,-1-8-16,1 1 8,0 7 16,2-10-24,-2 2 8,-1 6 0,0-6-16,0 7 0,0-7-8,0 8 8,3-10 8,-4 3-32,0 7-32,0-7-88,1 8-128,-2-8-184,2 7-264,3-10 728,-3 2-1016,1 6-288,1-6-265,-1 2-183,1 4-88,0-6 111,1-2 1729,-1 4-2752,1-4 2752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387 532 8,'0'0'0,"0"0"64,0 2 24,0-2-88,0 0 144,0 0 24,0 2 24,0 0-24,0 0-48,-1 2 0,1-4-120,-1 3 152,0 0 8,-1 0-8,0 6 24,-1-7-32,1 6 16,2-8-160,-2 3 112,-1 6-8,0-6 8,0 8-24,0-8 32,0 8-8,3-11-112,-3 3 208,-1 10-40,0-4 16,1-6 8,0 11-24,0-5 40,3-9-208,-4 9 136,1 1 48,0-2-104,0 1 16,-6 1 56,8-2 16,1-8-168,-3 10 169,0 0-9,-1-1 24,1 1-56,0 1-8,-1-2 72,4-9-192,-5 11 112,1-1-16,-4 0-8,6 0-64,-1 0-24,-1-2 64,4-8-64,-4 9 32,-1-1 0,2 3 16,0-1 16,0 0 8,-2 0 16,5-10-88,-3 9 120,0-1-56,-1 1 0,-1-1 0,2 1-8,0-6 0,3-3-56,-3 11 64,0-8-16,-2 8-72,2-8 128,0 8-96,0-8 8,3-3-16,-3 10 96,0-7-104,2 5 64,-1-5-104,0 0 120,0 5-88,2-8 16,-3 3-8,0 0 120,0 0-160,2 0-32,0-1-32,0 0-120,1-2 232,-1 3-352,0-1-120,0 0-352,0-2-321,1 0-215,0 0-120,0 0 1480,0 0-1064,0 0 1064</inkml:trace>
  <inkml:trace contextRef="#ctx0" brushRef="#br0" timeOffset="1768">1 32 112,'0'0'0,"0"0"200,0 0 24,0-1 80,0 1-304,0-1 416,2 0 96,-2 1 40,0 0-48,0 0-88,0 0-16,0 0-400,0 0 400,0 0-120,0 0 24,0 0-119,0 0-89,0 0 32,0 0-1521,0 2 2906,0 0-1345,0 0-8,2 0 24,-2 2-72,2-1 64,-2-3-176,2 9 184,-2-5-8,3 4 80,-1-5-136,0 9 72,0-3 8,-2-9-200,0 10 184,2 0 72,-2 2-128,2 0-8,0 0 128,1-1-168,-3-11-80,2 11 88,-2 0-48,2 1-160,-2 1 224,0-1-32,0 1 40,0-13-112,2 12 120,-2 0-56,2-3 16,0 2-16,-2-1-16,2-2-40,-2-8-8,3 11 32,-1-1 16,-2-1-72,2 0 192,0 0-160,0-6-56,-2-3 48,0 11 72,2-8-152,0 6 88,-2-5-8,3-1 32,-1 5-24,-2-8-8,0 3 48,0-1 144,2 0-256,0 0 56,-2-2 24,2 2-120,-2-2 104,0 0 144,0 0 97,0 0-17,0 0 136,0 0 72,0 0-32,0 0-2201,0 0 4090,2-1-1777,0 0-216,1-2-40,-1 0-88,0-1-136,-2 4-32,2-4 120,0-6-56,1 7-64,1-8 56,4 3-32,-6-1 0,-2 9-24,4-8 80,-1-2 88,0 0-136,0 1-8,0-1-8,1 2-152,-4 8 136,3-10 0,-1 1 64,0 1-40,0-2-24,0 2 32,-2-1-64,0 9 32,3-10 8,-1 2 104,0-1-112,-2 1 24,2 4-32,-2-4-64,0 8 72,0-2 8,0-2 24,0 1-16,0 1 16,0 0-24,0 0-8,0 2 0,0-1 16,2 0-32,-2 1 0,0 0-16,0 0-32,0 0-16,0 0 80,0 0-112,0 0-48,0 0 0,0 0 24,0 0 32,0 0 48,0 0 784,2 2-1504,0 0 752,1 0 0,0 0-8,0 1 16,-1 6-16,-2-9 32,3 2-8,0 7 8,0-7 0,0 8 0,0-7-16,6 7 16,-9-10 0,2 4-8,0 5 0,1-5 0,6 4 0,-9-6 8,3 1 8,-3-3-8,3 10 16,6-8 8,-7 7-24,0-7 8,1 0-8,6 1 0,-9-3 0,0 4 0,3-1 0,0 0 0,1 0-8,-1-1 16,0 1-8,-3-3 0,2 2 0,0 0 16,0 0 0,1-2-8,-1 2 8,0-2-8,-2 0-8,0 0 24,2 0 8,0 0-8,-2 2 24,0-2 16,2 0 8,-2 0-72,0 0 96,0 0 24,0 0 16,0 0 16,0 0 16,2 0 32,-2 0-200,0 0 272,0 0-64,3-1-31,-3-1-17,2 0-88,-2 0 56,0 2-128,2-2 40,-2-2 72,0 1-16,2-1-16,-2 1 88,0-1-88,0 4-80,2-4 112,0-4-16,-2 5-16,0-1 16,0-4-32,0 4 48,0 4-112,0-4 104,0-6-16,3 7-16,-3-8-24,0 7 16,0-7 120,0 11-184,0-4 8,0-5 80,0 4-16,0-6-128,-2 8 168,1-7-216,1 10 104,-2-5 160,1-7-104,0 8-24,-1-7 168,1 3-280,0 4 168,1 4-88,-1-11 16,-1 7 0,0-7 0,1 7-48,-1-6 120,0 7-56,2 3-32,-2-10-8,0 7 32,1-6-80,-1 6 40,-1-1 40,2-5-32,1 9 8,-2-2 64,0-1-112,0-1-16,-1 0-64,1 0-40,1 1 16,1 3 152,-2-3-280,0-1-144,0 3-240,0 0-72,-1 0-337,2 0-191,1 1 1264,-2-1-1600,1 0-353,1 1 1,-2 0-49,2 0 153,0 3-576,0-3 2424,0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4:25:48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5 540 48,'0'0'0,"0"0"0,0-1 208,0-2-112,2 0 32,1 0 88,-1-1 72,0 1 40,-2 3-328,2-3 328,1 0-32,-1-2 88,0 1-40,0 0 24,0-5-40,-2 9-328,3-2 216,1-1 56,4-1-24,-6-1 16,2 1 16,-1 0 17,-3 4-297,3-4 328,-1 1 16,1 0 24,-1 0-8,1 0 0,0-2-8,-3 5-352,2-3 320,0-5-8,0 5-48,0 0-8,-2 0-8,3 0-16,-3 3-232,0-3 232,0-1-8,2 1-8,-2 0-23,0 0 15,0-1-24,0 4-184,0-3 192,0 1 0,0-1-8,0 0 8,0 0-48,0 0-8,0 3-136,0-2 120,-1 0-16,0 1 0,-1-1-16,1 1-8,0 0 0,1 1-80,-1-1 64,0-1-16,-1 2-24,1 0-40,0 0-8,-1 0-8,2 0 32,-2 0-48,-1 0-8,0 0 0,1 0 0,0 0 16,0 3 16,2-3 24,-3 2-24,-1 1 0,1-1 0,0 1 16,0 1 8,0-1 8,3-3-8,-4 3 0,1 0 0,0 6 0,0-9 0,1 3-8,-2 6 8,4-9 0,-2 2 0,0 1 0,0 7-8,1-8-8,-1 1-8,1 7 16,1-10 8,-1 2-24,-1 1 24,1 6 8,1-6 8,0 6 24,0-5-32,0-4-8,0 10 0,0-6-8,3 7 0,-3-7 0,2 8-16,0-8 24,-2-4 0,2 10 0,0-6-8,0 4 0,0-6 8,1 2 0,0 5 0,-3-9 0,3 2 0,0 2 0,0 4-16,1-6 16,4 0 0,-8 2-16,0-4 16,3 2 48,1 1-56,4-1 0,-8 0 48,3 0-72,1-2 40,-4 0-8,3 3-48,0-3 40,0 2 16,0-2 8,1 0 40,-1 0-56,-3 0 0,9 0-72,-9 0 40,3 0-48,5 0-72,-6-1-16,2-1-184,-4 2 352,8-3-456,-6 0-56,2 0-193,-1 1-215,0-1-336,0-1-368,-3 4 1624,3-3-1809,1 0-1031,-4 3 2840</inkml:trace>
  <inkml:trace contextRef="#ctx0" brushRef="#br0" timeOffset="1">214 177 72,'0'0'0,"0"0"120,0-1 32,0 0 48,0 0 64,0-1 72,0 2-336,0 0 280,0 0 16,0 0-56,0 0 56,-1 0-48,1 0-80,0 0-168,-1 0 184,1 0-168,0 3 48,0-1 32,0 1 0,0 0 56,0-3-152,0 9 144,0-7 80,0 8-32,2-8 32,-2 8 8,2-6-80,-2-4-152,0 10 241,2-1-9,0-6 56,0 11-80,2-4-24,-2 0-24,-2-10-160,2 11 72,1 0 152,0 0-88,0-1 24,0 2-16,0-1-96,-3-11-48,2 11 144,0-1-8,0 2-16,0-2-24,1 0-24,-1 0-24,-2-10-48,2 9 32,1-1 32,-1 1-40,0-1-16,1-4-16,-1 6-24,-2-10 32,0 4 8,2 6 8,0-8 0,-2 8-16,2-7 0,0 6-8,-2-9 8,0 2 8,2 7-8,1-7 0,-3 0 0,2 1 0,-2 0 24,0-3-24,0 4-24,0-2 8,0 0-16,0 0-32,2-2-16,-2 0-72,0 0 152,0 2-240,0-2-112,0 0-112,2 0-88,-2 0-104,0 0-105,0 0 761,0 0-872,0 0-24,0 0 32,0 0-408,0 0 1272</inkml:trace>
  <inkml:trace contextRef="#ctx0" brushRef="#br0" timeOffset="2">287 162 8,'0'0'0,"0"0"24,0 0 104,0 0 96,0 0 40,2 0 48,-2 0-312,0-1 320,0 1-32,0 0 24,0 0-8,0 0-40,0 0-24,0 0-240,0 0 200,0 0-120,0 0-16,0 0-8,0 2 0,0-2 72,0 0-128,0 3 168,0-1-24,0 1-8,0 6 16,3-6-48,-1 6 40,-2-9-144,0 3 264,2 8-48,-2-8 49,0 9-1,0-4-128,4 1 64,-4-9-200,2 8 192,0 2-48,0 0 24,-2 0-32,0 1 24,3 0-40,-3-11-120,2 10 176,0-1-40,1 1-64,-1 0 72,-2-1-80,3 1 24,-3-10-88,3 9 96,-1 0-16,0 1 0,-2-2-40,4 1-48,5-6 16,-9-3-8,2 13 24,1-10 16,-1 10 80,0-10-24,1 8-72,0-8 0,-3-3-24,3 9-16,-1-7 0,0 8 56,0-7-24,0 5-32,0-4 40,-2-4-24,3 9-16,0-7 16,-1 8 80,1-8-112,-1 1 120,-2-3-88,3 4-8,1 4-40,-2-8 120,1 3-136,5 1 136,-8-1-40,0-3-32,3 2-24,-3 0 24,2 0-32,1-2 112,0 0-64,0 2 24,-3-2-40,9 0 64,-7 0-48,1 0 56,1 0 104,4 0-40,-8 0-32,0 0-104,9-1 136,-9 0-96,8-2-72,-6 0 200,2 0-96,-1-2 0,-3 5-72,8-4 160,-8-5-200,9 6 160,-7-5-88,7 4 8,-7-6 17,-2 10-57,2-4-17,0-5 66,0 6 79,2-6-40,-2 6-48,0-1 8,-2 4-48,3-10-40,-1 7 24,0-7 120,0 7-72,1-8 0,-1 8 8,-2 3-40,2-11-8,0 8 56,-2-7 40,0 7-56,0-6 0,0 6-8,0 3-24,2-8 0,-2 4 24,0 0 24,0-4-24,0 4-16,0 1 24,0 3-32,0-3 16,0 0-8,0 0 72,-1-1-72,0 2 24,0 0-8,1 2-24,-1-2-48,0 1 80,0 0 48,0-1-72,0 1 0,0-1 0,1 2-8,-3 0-72,2-1 72,-1 1-8,1-1-8,0 1 0,0 0-24,1 0 40,-1 0-56,1 0-24,-1 0-8,0 0 0,0 0 8,-1 0 32,2 0 48,-3 2-24,0 1 0,1-1 24,0 1 0,0 0-16,0 0 16,2-3 0,-3 4 0,1-1-8,0 5 8,1-8-16,0 9 8,0-7-8,1-2 16,-1 3-8,0 7 16,0-8-16,0 7 0,1-7 8,0 6-8,0-8 8,0 3-8,0 0 16,0 6-16,0-6 0,0 5 8,0-5 0,0-3 0,0 9-8,2-7 0,0 7 0,-2-7-8,2 1 0,0 0 8,-2-3 8,2 10-24,2-8 16,-1 1 8,-1 0-8,1 6 8,0-7-8,-3-2 8,3 2-8,-1 2 0,0-1-8,1 0 16,-1 0-16,1-1 32,-3-2-16,4 3 8,-1-1-8,0 0 8,0-2-8,1 2 0,-2-2 0,-2 0 0,3 0-32,0 0 8,0 0-32,-1 0-32,2 0-25,-1-1-39,-3 1 152,3-1-232,0-1-96,6 0-72,-7-1-136,1 0-120,0 0-144,-3 3 800,9-4-968,-7-1-105,1 2-31,1-1 24,-1 0 112,5 0-8,-8 4 976</inkml:trace>
  <inkml:trace contextRef="#ctx0" brushRef="#br0" timeOffset="3">642 256 8,'0'0'0,"0"0"24,-1 0 48,-1 0 64,1-1 40,1 1 32,0 0-208,0 0 184,0 0 0,0 0-32,0 0-8,0 0 24,0 0-24,0 0-1120,0 0 2072,0 2-984,0 0-24,0 0 48,0 1 88,0-1-40,0-2-184,3 3 168,-3 6-16,2-7-48,-2 1 112,2 7-56,0-8-16,-2-2-144,2 8 152,0-5-88,0 7 80,1-7-16,-1 7 40,0-7-48,-2-3-120,0 10 64,2-7 0,0 8 32,0-8 48,0 9-24,1-9-47,-3-3-73,2 11-8,0-8-24,0 8 112,0-8 8,-2 9 32,2-9-40,-2-3-80,0 10 16,2-7 40,-2 5-48,3-5 88,-1 0-40,0 5-16,-2-8-40,2 0 48,-2 4-64,0-1 104,0 0 40,2 0-48,-2-1 8,0-2-88,2 2 40,-2 1-16,2-1 8,1 0 112,-3-2-24,0 0-8,0 0-112,0 0 200,0 0-56,0 0 72,0 0 24,0 0 88,0 0 48,0 0-1880,0 0 3408,2 0-1352,-2 0-264,0 0 0,0-1-63,0-2-193,0 3-32,2-4 216,-2 1-120,2 0-24,0 0 16,0-2-8,0 1-16,-2 4-64,3-8 96,-1 4-16,0-4-32,0 5 16,-2-7-32,0 7-32,0 3 0,2-11 48,0 8-8,-2-7-8,2 6 16,-2-7-16,3 7-24,-3 4-8,0-12 8,3 8 8,-1-7-8,0 7 0,-2-7 8,2 8-16,-2 3 0,0-10 16,2 6-24,1-6 8,-1 7-8,0-1-8,-2-5 24,0 9-8,2-2-8,0-1-8,-2 0-8,2-1 8,0 3 8,-2-1 0,0 2 8,3-1-24,-3-1-16,2 1 0,-2 0-16,2 0 8,-2 0 0,0 1 48,2 0-64,-2 0 0,2 0 0,-2 0 8,0 0 0,2 0 24,-2 0 32,2 0-48,-2 0 16,3 2-24,-1-2 8,0 2 32,0 0-16,-2-2 32,2 2-8,0 0-8,0 2 8,1-1-8,-1 0 16,0 0 0,-2-3 0,3 9-8,0-9 16,-1 8 8,2-6-8,-2 2 8,1 5-8,-3-9-8,2 3 16,1 5-16,0-6 8,-1 7 8,0-6-8,0 6 16,-2-9-24,2 3 16,0 6 8,0-5-8,1 5 8,-1-5-24,0 5 0,-2-9 0,2 2 0,-2 2-24,0 4 24,2-6 0,-2 2-8,2 4 16,-2-8-8,2 2-8,-2 0 16,3 2-8,-3-2-8,2 1 8,-2-1-24,0-2 24,0 2-48,2 0 0,-2 1-56,0-1-120,2-2-121,-2 2-175,0-2 520,0 0-648,0 2-168,0-2-200,0 2-144,2-2-137,-2 0 57,0 0 1240,0 0-1088,0 0-24,0 0 1112</inkml:trace>
  <inkml:trace contextRef="#ctx0" brushRef="#br0" timeOffset="4">881 9 8,'0'0'0,"0"-1"16,2 0 16,0-1 48,-2 2-80,0-2 136,0 1 56,0 0 24,2 1 32,-2 0 0,0 0-8,0 0-24,0 0-216,-1 0 128,1 0-56,0 0 40,0 2-40,0 0 24,0-2-96,2 2 136,-2 2-40,2 4 80,-2-6 32,3 7-24,-1-7 48,-2-2-232,2 10 200,0-7-24,-2 9 56,3-4-56,0 1 8,1 0 0,-4-9-184,3 11 144,-1-1 24,0 1 65,1-2-17,1 2-48,-1 1 0,-3-12-168,3 10 136,0 2-32,0-1 56,1 1-64,-1-3 32,0 2-24,-3-11-104,2 10 88,0-1 48,0 0-8,1 1-24,-1-2-24,0 2 0,-2-10-80,2 8 24,0 1 48,0 0 72,2-6-88,-2 9 0,0-9-16,-2-3-40,2 11-8,0-8 72,0 8-8,-2-8 0,2 5-40,-2-4-8,0-4-8,3 8 8,-3-6-8,2 1 48,0 6-40,-2-7-8,0 0 0,0-2 0,0 4-64,0-2 8,0 1-24,0-1-168,2 1-160,-2-1-200,0-2 608,0 3-896,0-1-249,0 0-143,0-2-24,-1 2 40,1-2 1272</inkml:trace>
  <inkml:trace contextRef="#ctx0" brushRef="#br0" timeOffset="2441">942 176 8,'0'0'0,"0"-1"0,0 0 96,0-3 16,0 2 0,0 2-112,0-2 112,0 0 8,0 0 0,0 1 0,0 0 16,2-2-24,-2 3-112,0-1 80,2 0 0,0 0-16,-2 0 32,3 0 24,1 0 8,-4 1-128,3-2 128,0 1-24,0 0 40,1 0-16,-1 0 32,5-2-8,-8 3-152,0-1 128,4 0 8,4 0-16,-6 0 48,7 1-48,-7-1 8,-2 1-128,9 0 120,-7 0-32,7-1 16,-5 1 56,5 0-40,-7 0-24,-2 0-96,4 0 96,5 0-40,-9 0 24,9 2 40,-7 0-16,7 0-32,-9-2-72,2 3 24,8-1-8,-6 0 32,-1 0 8,8 1-24,-9 0 0,-2-3-32,8 4-16,-4-1 65,-1 5 31,6-5-48,-9 0 8,4 6-48,-4-9 8,3 3-16,-1 0 48,0 6 40,-2-5-16,2 4-8,0-5 16,-2-3-64,0 9 8,3-6 40,-3 7 24,0-8-24,0 8 0,0-8 0,0-2-48,0 10 8,0-8 32,-2 7 40,1-5-40,0 4 24,-1-5-24,2-3-40,-1 10 24,-1-8-8,1 8 32,-2-8 8,-1 7-16,1-6 24,3-3-64,-4 8 32,0-6-8,-5 7 32,7-6-8,-1 6-8,-6-7 8,9-2-48,-2 9 40,-1-7 24,0 1-24,-2 0-8,1 0 0,-5 1-24,9-4-8,-2 2 40,-1 1 40,0-1-56,-1 0 0,0 0 0,0 0-40,4-2 16,-3 3 32,-1-3-8,-5 2-8,7 0 16,-2-2-24,-1 0 16,5 0-24,-4 2 8,0-2-8,-1 0 0,2 0-32,0 0-24,0 0-24,3 0 80,-3 0-128,0-1-24,1 0-48,1 0-64,-1-1-64,1-2-64,1 4 392,-2-2-465,1-1-23,0 1-72,0-1-96,0 1-56,-1-1-8,2 3 720,-1-2-656,1 0-24,0 2 680</inkml:trace>
  <inkml:trace contextRef="#ctx0" brushRef="#br0" timeOffset="2442">1207 316 8,'0'0'0,"0"-1"0,2 0 24,-2 1-24,3-2 120,6 0 48,-9 1 8,3-3-8,0 2 8,0 0 56,-3 2-232,2-2 256,2-1-16,-1 1-8,0-1-32,0 0-16,1 0-8,-4 3-176,3-3 224,0 0 16,0-1 8,0 1 16,0 0-56,-1 0 16,-2 3-224,2-2 232,0-2-24,0 2 16,-2 0-16,2-1-39,0 1-9,-2 2-160,0-2 184,3-1 8,-3 0-32,2 1 40,-2-1 0,0 0 32,0 3-232,0-2 200,0-1-24,0 1-56,0 0-64,0 0 64,-1-1 64,1 3-184,-1-2 120,1-1 8,0 1-16,-2 0-104,1 1 64,0-1 56,1 2-128,-1-1 72,0-1 24,0 1-32,0 0-64,-1-1-8,1 1 104,1 1-96,-2-1 24,1 1-48,-2-1 64,1 1-128,0 0 64,0 0 16,2 0 8,-3 0 0,1 0 16,0 0 24,-1 0-88,0 0 24,1 0 40,2 0-16,-2 0-8,0 0 56,1 0 32,-2 2-144,1 1 24,2-3 40,-2 0 0,0 2-64,0 0 96,1 0 8,-1 0-24,-2 0 8,4-2-24,-2 3-16,-1 1-24,2-2 8,0 1-32,0 0 40,1 6 32,0-9-8,-1 2 16,0 1 24,0 0-16,1 6 0,0-7-24,0 1 16,0-3-16,0 9 24,0-7-40,-1 7 64,1-7-80,0 6 56,0-5-40,0-3 16,0 8-32,0-6 64,0 1-16,0 7 48,2-8-64,0 2 8,-2-4-8,2 3-32,0 5-16,0-6 112,0 2-48,1-1 0,0 0-8,-3-3-8,3 9-24,-1-9 40,1 3 56,1 0-32,-1-1-24,0 1 0,-3-3-16,3 3-32,1-1 48,4 0 56,-6 0-56,1-2 0,1 2 0,-4-2-16,3 0-32,0 0 40,6 0-40,-9 0 24,8 0-40,-6 0-24,-2 0 72,4 0-64,4 0-88,-6 0 24,7 0-88,-7-1-56,1 0-40,-3 1 312,10-1-408,-8-1-32,1 0-128,7 0-120,-8-1-105,1 1-63,-3 2 856,4-3-856,4 0 72,-8 0 96,3-1 136,1 2 320,-4 2 232</inkml:trace>
  <inkml:trace contextRef="#ctx0" brushRef="#br0" timeOffset="2443">1391 177 8,'0'0'0,"-1"0"0,1 0 0,0-1 0,-1 0 8,0 0 40,1-1 24,-1 1 0,1 0 24,0 1-96,-1 0 120,1-1 16,-1 1 16,1 0-8,0 0-24,0 0-40,0 0-80,0 0 56,0 0 8,0 0 16,0 0 24,0 2 24,0-2 8,0 0-136,0 3 120,2 0-8,0 0-8,0 0 0,0 6-16,-2-7 0,0-2-88,2 3 88,1 7 0,-1-8 16,1 8-8,-1-8 8,1 7 0,-3-9-104,3 4 120,0 5 8,0-7-16,0 8 8,-1-7-8,1 7 0,-3-10-112,3 3 104,0 7 0,-1-8 0,1 6 0,-1-5-8,0 5 8,-2-8-104,3 2 88,-1 2 24,0-1 16,0 0-16,0 0 41,0 0-25,-2-3-128,0 4 136,2-2-16,1 0 0,-3 0 0,0 0 0,2-2 8,-2 0-128,0 2 152,0-2-16,0 0 8,0 0 16,0 0 0,0 0 56,0 0-216,0 0 296,0 0-8,0 0 32,0 0 32,0 0-40,0 0 16,0 0-2224,0 0 4104,0 0-2008,0-1-8,-1-1-24,1 1-63,-1-2 7,1 3-112,-1-2 152,-1-1-56,1-1 16,1 0 40,-2 0-80,1-1 16,1 5-88,-1-8 80,-1 6 40,1-3-32,0-3 40,0 5 0,-1-7 48,2 10-176,-1-3 168,-1-7-64,1 7-48,0-7-48,0 7-40,1-6 80,0 9-48,-1-3 80,1-5-48,0 4 40,0-4-32,0 5-8,0-2 56,0 5-88,2-3 56,-2-1-48,2 1-48,-2-1 24,0 1-48,3 0 16,-3 3 48,0-3 0,2 1-104,0-1 56,1 2 104,-1 0-104,0 0-56,-2 1 104,3-2-160,0 1-88,-1-1 24,0 1 120,1 0 48,0 0-112,-3 1 168,4 0-184,5-1-136,-7 1-48,7-1-17,-6 1-103,6 0-88,-9 0 576,2 0-712,7 0-136,-7-2-264,6 2-137,-8 0-127,4 0 72,-4 0 1304,3 0-1152,-3 0 1152</inkml:trace>
  <inkml:trace contextRef="#ctx0" brushRef="#br0" timeOffset="2444">1741 193 336,'0'0'0,"0"-1"64,0-2 0,0 3-64,0-5 144,0 1 72,0 1 48,0-2 16,0 2 8,-1 0 56,1 3-344,-1-3 424,-2 0 72,1 0 8,0 0-56,0 1-104,0 0-88,2 2-256,-3-2 209,-1 1-41,2-1-32,-1 1-8,0-1-24,0 1-8,3 1-96,-5-1 96,-3 0-16,6 1-8,-3 0-8,-3 0-16,6 0 0,2 0-48,-5 2 48,-3 1-8,4 0 8,0 0 0,-4 0 8,4 0-16,4-3-40,-3 9 56,-1-7-24,1 8 0,-1-7 16,1 7 8,0-7 8,3-3-64,-3 11 72,1-8-8,1 9 8,0-4 0,1-5 8,0 9-8,0-12-72,0 9 72,0-6-8,0 10-8,2-10 0,1 9-16,-1-9-8,-2-3-32,3 10 48,0-7-16,1 5 8,-1-5 16,0 0 0,6 5 32,-9-8-88,0 0 104,3 4 8,0-1 24,0-1 0,1 1 24,4-1 24,-8-2-184,0 0 168,3 3 40,1-3 24,4 0 8,-6 0 40,2 0-7,-4 0-273,8 0 232,-6-2-8,7 1-56,-7-2-24,7 1-8,-7-1-8,-2 3-128,3-3 136,7-1-16,-8 1 8,1-1-16,0-5 8,0 7-8,-3 2-112,4-4 144,4-5-40,-8 6-32,3-1 8,-1-5-32,1 6 16,-3 3-64,2-4 160,0-1-96,0 1-32,-2 0 8,2 1-88,-2-1 56,0 4-8,2-3 80,-2 0-56,3 1-24,-3 1 8,0 0-80,0 0 32,0 1 40,2 0 8,-2 0-104,0 0-72,0 0 8,0 0-80,0 0 184,0 0 56,0 0-96,2 2 32,0 0 24,1 0-80,-1 0 96,0 1 0,-2-3 24,9 4 56,-7-1-40,1 0-40,7 7 32,-8-8-80,0 7 64,-2-9 8,10 3 24,-7 5 0,7-5 0,-7 6 0,0-7-40,7 8 40,-10-10-24,2 3 64,7 7-48,-7-8 8,6 7-16,1-6-64,-6 5 104,-3-8-48,10 3 40,-8 6-24,-2-6 48,2 6-104,-2-6-64,3 6 184,-3-9-80,4 2 16,-1 6 40,0-6 88,-3 2-184,0 5 96,2-7 48,-2-2-104,0 9 88,2-7 16,-2 1-48,0 7 32,-1-8-56,0 1 144,1-3-176,-2 4 112,-1-1-40,0 0 88,0 0-176,0 6 136,0-9 24,3 0-144,-4 3 104,-5 0 64,8 0-48,-2 0-32,-7-1 80,8 0 16,2-2-184,-9 2 144,6 0 32,-5-2-72,3 2-39,-4-2 87,7 0-32,2 0-120,-4 0 152,1 0 8,0 0 16,0 0-80,-6 0 16,9 0-112,-4-1 144,-5 0-128,5 0 144,-6 0-24,7 0-48,-5 0 56,8 1-144,-4-1 112,0 0-32,0-1 120,0 1-200,-5-1-80,7 1 136,2 1-56,-4-2-56,1 1 128,3 0 232,-3 0-400,1 0 112,0-1-32,2 2 16,-3-1-128,0 0 248,1 0-144,1-2 48,0 2-24,0 0-56,0 0 0,-2-1-80,1 1 0,-2 0-264,2 0-32,0 0-216,2 1 648,-3-2-961,2 1-143,-2-2-416,2 1-409,-1 1-487,1 0-233,1 1 2649,-1-1-2688,1 1 2688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88096-EE4F-4188-B9E8-F2EF159A5A78}" type="datetimeFigureOut">
              <a:rPr lang="de-DE" smtClean="0"/>
              <a:t>20.09.2025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FC2D0-7158-4B02-BCC0-6DB94B1581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51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Arduino: https://image.makewebeasy.net/makeweb/m_1920x0/Yrhd97Z9N/DATA/Arduino_logo1.png</a:t>
            </a:r>
          </a:p>
          <a:p>
            <a:r>
              <a:rPr lang="de-DE" dirty="0"/>
              <a:t>Bild </a:t>
            </a:r>
            <a:r>
              <a:rPr lang="de-DE" dirty="0" err="1"/>
              <a:t>theremin</a:t>
            </a:r>
            <a:r>
              <a:rPr lang="de-DE" dirty="0"/>
              <a:t>: https://upload.wikimedia.org/wikipedia/commons/thumb/1/11/Theramin-Alexandra-Stepanoff-1930.jpg/250px-Theramin-Alexandra-Stepanoff-1930.jpg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48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1AFD-45D4-4B0A-EB96-B567F5BA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9317EE5-6B7D-0B7F-8A60-32FC30B22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E91AE6-B521-2729-20EA-7C628E796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D97685-3800-CC31-4717-BF6476568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38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89CB-F682-26B2-C1F6-90ADE310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13B61B-3BE5-501C-AA5F-DE2B2DB5C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AB62E6-475D-A6AB-BED6-49BDF6BA3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FF61CF-83F9-57D2-2875-50921F4C1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8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0234-3913-B69B-173D-FF319C81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A5EEA-2737-C399-8EF6-C9A8951EF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7FA410-7B77-0114-8EA9-19EF4A8D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2035F-C663-664F-74D0-FC1D9413C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3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F6CB-CE9C-3BD1-1680-225374F82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BC104F-44C5-925A-74ED-47BC15134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5B57F9-0347-0271-9AE7-70A81F309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C9B43F-FBCE-CA07-C53D-C7611C32C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36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D01E-334E-CF12-B81B-F806AB16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23321B-EEA2-A9D3-1232-5A999AD4A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19C43EF-75B5-3C88-410A-39ED538D1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3179FB-C85C-44F4-5BE1-A77673253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192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5BB2-D426-5748-A04C-CD9F22AA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31FF49-6543-7C85-19BF-BD1DC23D7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DCE346-3559-889D-FAE8-4F197C601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</a:t>
            </a:r>
            <a:r>
              <a:rPr lang="de-DE" dirty="0" err="1"/>
              <a:t>größen</a:t>
            </a:r>
            <a:r>
              <a:rPr lang="de-DE" dirty="0"/>
              <a:t> einzeichnen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75EAD-4166-F6AC-9294-09EF5E1FB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698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49DA-9604-91C4-6007-B3A760F5B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700E63-784A-815A-C1CA-785ABDEE5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B05BBB-18F1-66C9-2EBC-3C4F7E6AD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8AE91A-0DFA-9983-8727-CAFDA469E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140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4CE8-8E51-8CBA-86CC-7FD19E91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973176-13E8-0587-3F1C-22710F93F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26A375-130A-8512-B51B-5D11355AF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77D881-903D-BA68-2EDD-21A8237F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10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5424-D0B8-0CC9-08D4-F08CA8AC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CE553E-DFE3-7ED0-267E-5C894C4B6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8ECA11-7C01-5DE8-5756-4F3571A2B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7C4FD-AF11-59D6-53A8-630F27339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50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2A837-C945-E357-483B-547BAD92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556E7E-445A-9EC4-E4EA-99AFA4BD8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CD730E-18FA-BB95-B0D2-34CE9E8A1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F0DFE6-5725-325A-9DD5-90F84DBF7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BFC2D0-7158-4B02-BCC0-6DB94B158190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9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Theremin Sketch: https://cdn-icons-png.flaticon.com/512/1185/1185071.png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18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+ Bild davon, wie es am Ende aussehen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81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D880E-2296-93AB-AFA3-34D7AA38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6A019D-3E33-015F-F4B6-BB85DCA64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4E5936-E892-A933-E321-78A3C44B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1C30F-AB0A-044A-4F82-94ED6A97A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35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38B0-2133-02F4-0B5A-3E2B280B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CF77BE-3BC7-E101-013A-0B20ED5BA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1F51D1-A0BB-2A09-2066-BD92EE829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18810B-0A42-D86C-D1BD-18CDA720E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2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17386-83EA-5A0D-6C67-9D7A49B8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DB3BC2-D662-5377-5CF5-D235459ED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51649CC-08A5-82C7-6649-52050564F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B79C11-C559-A42E-BFED-79EBDA405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0884E-41AB-9B0A-E670-7983395F5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BBDBD2-E09A-3D01-1889-AA715CFE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FE7BD84-2FBC-C5DB-13E1-87C2DB563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17F687-BA71-4E22-8F5D-8DAF2CF1E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28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4C95F-B4D2-A077-945F-F6B39B2D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40A9150-367F-B66B-C838-19C47FCBA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D81E7F7-870E-122B-35DA-DED688265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398D72-7423-6B47-FA23-692806E9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96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C507-5C6F-B382-A129-539224526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1B01C-9659-B044-04E4-4B35C5532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7DAF2EE-2B11-FD54-1B10-1C8CFE12B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ultraschall-Sensor: https://www.laub-home.de/images/d/d3/HC-SR04.png</a:t>
            </a:r>
          </a:p>
          <a:p>
            <a:r>
              <a:rPr lang="de-DE" dirty="0"/>
              <a:t>+ andere Bilder!!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9F33EC-F7CC-72A4-A5D2-FBA3E63C9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FC2D0-7158-4B02-BCC0-6DB94B1581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7006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09C0F-24A1-404A-81BB-254937585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2FC64-B5C2-8248-BC3D-A82C0F5D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4145-85D4-8845-BFCC-4197E984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2EE3-7F33-0045-9FF0-2241DC9D4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3FD7-F148-F645-94E3-89388306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51951-445F-7E4D-95DC-10AADD9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A4040-DB5E-9D4A-81A9-BB56A3B5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A51B-15AB-5946-A9B9-0D75572E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F9911-37C4-D547-B9E4-DA0F0DB4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0D7A0-44D9-9D4A-925F-09FEB1EA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D86C9-46A2-2B4F-A347-CD32D4C01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BDBF9-3FA7-1E46-B79A-D10BE14CF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426F0-8594-D341-A9A2-76487892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25AA6-9988-0F4F-A4B5-7168A7D1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2942-E49B-D641-A186-C11A3B2D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391D-9B11-2845-9FC2-A3A1AF8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2E22-4CAE-D544-9F98-ABA239FAF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ABE5-D855-0243-8391-BB762FA0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4E548-2EA8-B545-A310-E110B18B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5508F-ABCD-254A-9EDC-C3E99F48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7B60-44BF-5B45-A18C-4F3894DE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9E4B-EEB8-7748-9BF3-8F9CD61E1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810B-872F-E845-BC82-5AC23A6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C8A0-C00A-6344-AA49-BCCBC4D8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6ABF0-0CAA-EF43-B963-B878B452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84C0-7B6D-584F-A7D2-E3EA450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3DB0E-8BCA-EE4F-9DA5-6106D88EF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86BFA-39EE-6A46-83E5-6553C11BF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3B07-5DE0-8446-A4E0-275BDD8D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54FA7-AF8A-5F4F-B20B-669C7F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A754-E0AC-8847-9A87-4CAF5A8A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9611-536A-F542-9E1A-EE70C232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B42AA-1F27-5940-8C17-58FBC47A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005A6-E84D-1D44-9022-B7663A9D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7ADF1-DA00-8C40-924B-158980931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593C-8DBC-B942-BF97-9E8F25E0C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CA34A3-84BE-2445-98E6-49E464D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25D4D-3440-0542-BB59-8A081765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AB84-E9A4-9C47-807E-23908D5B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DCEB-B627-D044-8168-F1124CCF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09E2D-0A2C-2849-BA7C-50A37582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BD694-58EB-6145-8359-BC0A5817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F4AC4-2005-544C-A8C1-D95EE29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1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ECDD3-2F36-9741-B4DB-7AE4796B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6F29-B9D9-2843-8AB0-A3B05639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A7D0-78A0-AB41-B12B-3D5CF31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6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CFB-C5AA-E84C-B60C-EC148F26D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6C3B-4192-2F4D-8037-DA867C64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9308C-A8BE-BD4E-87C3-F5782D1D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B628B-528F-834D-91B9-23A0C0BE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4CE9-9F62-A047-BCA2-A3A55FE2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4A37-7B61-3142-ADB1-FDD9B0B9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3750-3E28-E649-AFF5-29B63C14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9C231-2F60-1145-B528-CB286C6B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15260-8131-B743-B1B0-E7270F21B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3CEF5-0E20-5B43-8286-EB908677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2D2C2-4B66-BF4A-BD08-BD217268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D4A12-CB9E-AF4F-ACFE-AB961B3DD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3B48E-A322-1347-841F-36F42C69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A9AAB-D3D8-4648-B6E5-C8F69B28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39332-BEDA-7C46-9564-6A0F93A4E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A1BEE-EDF6-8348-91B4-426D7A164D0E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2426-A72D-454B-8CC0-ED1D928B2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5271-E6BA-A745-9704-22AE2CA09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B8AB-8FDB-E849-BCF4-41D195D6C67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3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.jpe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4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32.png"/><Relationship Id="rId24" Type="http://schemas.openxmlformats.org/officeDocument/2006/relationships/customXml" Target="../ink/ink10.xml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customXml" Target="../ink/ink3.xml"/><Relationship Id="rId19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44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" Type="http://schemas.openxmlformats.org/officeDocument/2006/relationships/image" Target="../media/image1.jpe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15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11" Type="http://schemas.openxmlformats.org/officeDocument/2006/relationships/image" Target="../media/image43.png"/><Relationship Id="rId24" Type="http://schemas.openxmlformats.org/officeDocument/2006/relationships/customXml" Target="../ink/ink21.xml"/><Relationship Id="rId5" Type="http://schemas.openxmlformats.org/officeDocument/2006/relationships/image" Target="../media/image28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23.xml"/><Relationship Id="rId10" Type="http://schemas.openxmlformats.org/officeDocument/2006/relationships/customXml" Target="../ink/ink14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51.png"/><Relationship Id="rId30" Type="http://schemas.openxmlformats.org/officeDocument/2006/relationships/customXml" Target="../ink/ink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ally.so/r/mOKxr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88" y="629088"/>
            <a:ext cx="5599823" cy="55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5FBC8-EB34-DB1B-D65C-77DE3B63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9765243-6326-A825-B9CB-8C72B8109B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7B95462-AB13-621D-FC48-8A1E090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F2E74FB8-82DD-C85B-9C6C-B01D64455CF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D56701-D0C0-D888-5F31-35E5993C21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66" t="10590" r="17388" b="5011"/>
          <a:stretch>
            <a:fillRect/>
          </a:stretch>
        </p:blipFill>
        <p:spPr>
          <a:xfrm>
            <a:off x="5804750" y="1877955"/>
            <a:ext cx="4390248" cy="4105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173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63EF3-8F22-74FF-1439-5867EBD9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DFA0E4-2867-9215-A5FE-26C7CD731D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F226C53-B993-ACE3-619E-DA8F9606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DBDB7F77-9321-8125-E9A3-CDDBA42DD89B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E4C7A8-7CDF-3175-4994-EF69069E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253" t="21538" b="21026"/>
          <a:stretch>
            <a:fillRect/>
          </a:stretch>
        </p:blipFill>
        <p:spPr>
          <a:xfrm>
            <a:off x="5298829" y="1860370"/>
            <a:ext cx="4564673" cy="3938954"/>
          </a:xfrm>
          <a:prstGeom prst="roundRect">
            <a:avLst>
              <a:gd name="adj" fmla="val 279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1071EA4-108D-6A9A-305E-673BF520B2C3}"/>
              </a:ext>
            </a:extLst>
          </p:cNvPr>
          <p:cNvCxnSpPr>
            <a:cxnSpLocks/>
          </p:cNvCxnSpPr>
          <p:nvPr/>
        </p:nvCxnSpPr>
        <p:spPr>
          <a:xfrm flipH="1">
            <a:off x="5356860" y="2659380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900547E-C44D-B6A7-1144-991B966D02ED}"/>
              </a:ext>
            </a:extLst>
          </p:cNvPr>
          <p:cNvCxnSpPr>
            <a:cxnSpLocks/>
          </p:cNvCxnSpPr>
          <p:nvPr/>
        </p:nvCxnSpPr>
        <p:spPr>
          <a:xfrm flipH="1">
            <a:off x="5414891" y="2713517"/>
            <a:ext cx="1912620" cy="22326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B725761-D334-6E3A-9DE3-FC50501C4FE8}"/>
              </a:ext>
            </a:extLst>
          </p:cNvPr>
          <p:cNvCxnSpPr>
            <a:cxnSpLocks/>
          </p:cNvCxnSpPr>
          <p:nvPr/>
        </p:nvCxnSpPr>
        <p:spPr>
          <a:xfrm flipH="1">
            <a:off x="6907744" y="3140091"/>
            <a:ext cx="1687762" cy="2659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2C14E63-602C-B283-04C0-0A34288A0229}"/>
              </a:ext>
            </a:extLst>
          </p:cNvPr>
          <p:cNvCxnSpPr>
            <a:cxnSpLocks/>
          </p:cNvCxnSpPr>
          <p:nvPr/>
        </p:nvCxnSpPr>
        <p:spPr>
          <a:xfrm flipH="1">
            <a:off x="7109460" y="3140091"/>
            <a:ext cx="1598475" cy="2605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D75D0C-2D54-E417-ABEB-E02ED54FCA48}"/>
              </a:ext>
            </a:extLst>
          </p:cNvPr>
          <p:cNvCxnSpPr/>
          <p:nvPr/>
        </p:nvCxnSpPr>
        <p:spPr>
          <a:xfrm>
            <a:off x="7581165" y="265938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326CB51E-E3FC-F8BD-A59F-CF1490CDF173}"/>
              </a:ext>
            </a:extLst>
          </p:cNvPr>
          <p:cNvCxnSpPr/>
          <p:nvPr/>
        </p:nvCxnSpPr>
        <p:spPr>
          <a:xfrm>
            <a:off x="7558433" y="272454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2674BF5-EC91-6DC5-0B98-DE5DDA7B2EE1}"/>
              </a:ext>
            </a:extLst>
          </p:cNvPr>
          <p:cNvCxnSpPr/>
          <p:nvPr/>
        </p:nvCxnSpPr>
        <p:spPr>
          <a:xfrm>
            <a:off x="7533677" y="278971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EB00B6B-B4E8-0245-41A3-78FDAF477A52}"/>
              </a:ext>
            </a:extLst>
          </p:cNvPr>
          <p:cNvCxnSpPr/>
          <p:nvPr/>
        </p:nvCxnSpPr>
        <p:spPr>
          <a:xfrm>
            <a:off x="8092131" y="287237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BD79E2-9ED2-4C2D-206A-14414BB7D64B}"/>
              </a:ext>
            </a:extLst>
          </p:cNvPr>
          <p:cNvCxnSpPr/>
          <p:nvPr/>
        </p:nvCxnSpPr>
        <p:spPr>
          <a:xfrm>
            <a:off x="8046177" y="297890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6B29555-A07C-5BEF-A5D5-A0C0F5FC1D1B}"/>
              </a:ext>
            </a:extLst>
          </p:cNvPr>
          <p:cNvCxnSpPr/>
          <p:nvPr/>
        </p:nvCxnSpPr>
        <p:spPr>
          <a:xfrm>
            <a:off x="8049731" y="29116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7648212-A4D0-B2B3-00D9-72919758C28D}"/>
              </a:ext>
            </a:extLst>
          </p:cNvPr>
          <p:cNvCxnSpPr/>
          <p:nvPr/>
        </p:nvCxnSpPr>
        <p:spPr>
          <a:xfrm>
            <a:off x="7468549" y="282906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3D603BB-598C-7F15-A616-4F1BC041169B}"/>
              </a:ext>
            </a:extLst>
          </p:cNvPr>
          <p:cNvCxnSpPr/>
          <p:nvPr/>
        </p:nvCxnSpPr>
        <p:spPr>
          <a:xfrm>
            <a:off x="7445817" y="289423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B42C615-B51E-6C82-993D-8A4152E98AFC}"/>
              </a:ext>
            </a:extLst>
          </p:cNvPr>
          <p:cNvCxnSpPr/>
          <p:nvPr/>
        </p:nvCxnSpPr>
        <p:spPr>
          <a:xfrm>
            <a:off x="7385153" y="294523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AAE5773-5F2C-1806-2E14-374A9856B69E}"/>
              </a:ext>
            </a:extLst>
          </p:cNvPr>
          <p:cNvCxnSpPr/>
          <p:nvPr/>
        </p:nvCxnSpPr>
        <p:spPr>
          <a:xfrm>
            <a:off x="7979515" y="304205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8E50955-66F6-A99B-F4D2-C259F8424883}"/>
              </a:ext>
            </a:extLst>
          </p:cNvPr>
          <p:cNvCxnSpPr/>
          <p:nvPr/>
        </p:nvCxnSpPr>
        <p:spPr>
          <a:xfrm>
            <a:off x="7902248" y="31400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8D418F15-AB27-65EE-08BB-8CF72FFD2C27}"/>
              </a:ext>
            </a:extLst>
          </p:cNvPr>
          <p:cNvCxnSpPr/>
          <p:nvPr/>
        </p:nvCxnSpPr>
        <p:spPr>
          <a:xfrm>
            <a:off x="7937115" y="3081320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1F7BE7F-B0C2-7D8E-B90A-90656C161983}"/>
              </a:ext>
            </a:extLst>
          </p:cNvPr>
          <p:cNvCxnSpPr/>
          <p:nvPr/>
        </p:nvCxnSpPr>
        <p:spPr>
          <a:xfrm>
            <a:off x="7314297" y="297853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6C057BF-FC6F-6745-AD2E-A32A3E9F455E}"/>
              </a:ext>
            </a:extLst>
          </p:cNvPr>
          <p:cNvCxnSpPr/>
          <p:nvPr/>
        </p:nvCxnSpPr>
        <p:spPr>
          <a:xfrm>
            <a:off x="7291565" y="304370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57445267-D8E6-DE73-F6F9-DB3FEC56D0A7}"/>
              </a:ext>
            </a:extLst>
          </p:cNvPr>
          <p:cNvCxnSpPr/>
          <p:nvPr/>
        </p:nvCxnSpPr>
        <p:spPr>
          <a:xfrm>
            <a:off x="7266809" y="310887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4C4719F-B665-C15C-FD9E-DB9CCA3BCA3D}"/>
              </a:ext>
            </a:extLst>
          </p:cNvPr>
          <p:cNvCxnSpPr/>
          <p:nvPr/>
        </p:nvCxnSpPr>
        <p:spPr>
          <a:xfrm>
            <a:off x="7825263" y="3191523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DDA6856-D238-BC98-00BD-97C7F5968662}"/>
              </a:ext>
            </a:extLst>
          </p:cNvPr>
          <p:cNvCxnSpPr/>
          <p:nvPr/>
        </p:nvCxnSpPr>
        <p:spPr>
          <a:xfrm>
            <a:off x="7779309" y="3298056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032FDE7F-D86C-DF30-0E6B-9D5DC2CC6752}"/>
              </a:ext>
            </a:extLst>
          </p:cNvPr>
          <p:cNvCxnSpPr/>
          <p:nvPr/>
        </p:nvCxnSpPr>
        <p:spPr>
          <a:xfrm>
            <a:off x="7782863" y="3230791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8CB3064-BF04-C997-0100-D9712F87C0CE}"/>
              </a:ext>
            </a:extLst>
          </p:cNvPr>
          <p:cNvCxnSpPr/>
          <p:nvPr/>
        </p:nvCxnSpPr>
        <p:spPr>
          <a:xfrm>
            <a:off x="7201681" y="314821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03EA095-E085-A5CF-B031-B3EB20D4B1F3}"/>
              </a:ext>
            </a:extLst>
          </p:cNvPr>
          <p:cNvCxnSpPr/>
          <p:nvPr/>
        </p:nvCxnSpPr>
        <p:spPr>
          <a:xfrm>
            <a:off x="7178949" y="3213384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19B22D7E-A882-5424-3294-494BA0F079B4}"/>
              </a:ext>
            </a:extLst>
          </p:cNvPr>
          <p:cNvCxnSpPr/>
          <p:nvPr/>
        </p:nvCxnSpPr>
        <p:spPr>
          <a:xfrm>
            <a:off x="7118285" y="326438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8195EFA-FC68-6C53-4FC0-77A26F7F0EA7}"/>
              </a:ext>
            </a:extLst>
          </p:cNvPr>
          <p:cNvCxnSpPr/>
          <p:nvPr/>
        </p:nvCxnSpPr>
        <p:spPr>
          <a:xfrm>
            <a:off x="7712647" y="3361205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BE06A41-0331-6A4A-D346-1F0754312E3D}"/>
              </a:ext>
            </a:extLst>
          </p:cNvPr>
          <p:cNvCxnSpPr/>
          <p:nvPr/>
        </p:nvCxnSpPr>
        <p:spPr>
          <a:xfrm>
            <a:off x="7650755" y="349020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3FE3BE99-B9CA-0FB4-C6E3-42C75A8F75EB}"/>
              </a:ext>
            </a:extLst>
          </p:cNvPr>
          <p:cNvCxnSpPr/>
          <p:nvPr/>
        </p:nvCxnSpPr>
        <p:spPr>
          <a:xfrm>
            <a:off x="7670247" y="3437922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01AA8DB-435B-D613-3444-2A9B90EB395C}"/>
              </a:ext>
            </a:extLst>
          </p:cNvPr>
          <p:cNvCxnSpPr/>
          <p:nvPr/>
        </p:nvCxnSpPr>
        <p:spPr>
          <a:xfrm>
            <a:off x="7071534" y="334470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4FF61B97-1E49-16F9-0ED3-1372E72A7391}"/>
              </a:ext>
            </a:extLst>
          </p:cNvPr>
          <p:cNvCxnSpPr/>
          <p:nvPr/>
        </p:nvCxnSpPr>
        <p:spPr>
          <a:xfrm>
            <a:off x="7048802" y="3409877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A177573-8F3A-50F5-0E4F-5020C1E390F2}"/>
              </a:ext>
            </a:extLst>
          </p:cNvPr>
          <p:cNvCxnSpPr/>
          <p:nvPr/>
        </p:nvCxnSpPr>
        <p:spPr>
          <a:xfrm>
            <a:off x="6962451" y="344302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E7EC96A-984F-3CFC-FD6D-C0DBD4CA81EC}"/>
              </a:ext>
            </a:extLst>
          </p:cNvPr>
          <p:cNvCxnSpPr/>
          <p:nvPr/>
        </p:nvCxnSpPr>
        <p:spPr>
          <a:xfrm>
            <a:off x="7582500" y="355769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7218A47A-A964-C28F-013D-2B77635B7D99}"/>
              </a:ext>
            </a:extLst>
          </p:cNvPr>
          <p:cNvCxnSpPr/>
          <p:nvPr/>
        </p:nvCxnSpPr>
        <p:spPr>
          <a:xfrm>
            <a:off x="7540100" y="3626338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BA724DC-3375-96F8-F4BE-9413F97F8560}"/>
              </a:ext>
            </a:extLst>
          </p:cNvPr>
          <p:cNvCxnSpPr/>
          <p:nvPr/>
        </p:nvCxnSpPr>
        <p:spPr>
          <a:xfrm>
            <a:off x="6889396" y="352238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6C4314D-2EAB-F1B9-D3B5-18B2362B0D48}"/>
              </a:ext>
            </a:extLst>
          </p:cNvPr>
          <p:cNvCxnSpPr/>
          <p:nvPr/>
        </p:nvCxnSpPr>
        <p:spPr>
          <a:xfrm>
            <a:off x="6891932" y="357191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F3CE22A-79D9-919A-88D3-024FD786BA1D}"/>
              </a:ext>
            </a:extLst>
          </p:cNvPr>
          <p:cNvCxnSpPr>
            <a:cxnSpLocks/>
          </p:cNvCxnSpPr>
          <p:nvPr/>
        </p:nvCxnSpPr>
        <p:spPr>
          <a:xfrm>
            <a:off x="6822163" y="3645970"/>
            <a:ext cx="296122" cy="1206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286AB07D-751A-46CD-64BB-BF19339C25F6}"/>
              </a:ext>
            </a:extLst>
          </p:cNvPr>
          <p:cNvCxnSpPr/>
          <p:nvPr/>
        </p:nvCxnSpPr>
        <p:spPr>
          <a:xfrm>
            <a:off x="7495584" y="3698479"/>
            <a:ext cx="327532" cy="121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5949BAD9-2F76-64EF-5C83-BAE01D21FF20}"/>
              </a:ext>
            </a:extLst>
          </p:cNvPr>
          <p:cNvCxnSpPr>
            <a:cxnSpLocks/>
          </p:cNvCxnSpPr>
          <p:nvPr/>
        </p:nvCxnSpPr>
        <p:spPr>
          <a:xfrm>
            <a:off x="7392617" y="3825419"/>
            <a:ext cx="353649" cy="144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4A2D0FEB-D076-426C-E144-F0640DA89159}"/>
              </a:ext>
            </a:extLst>
          </p:cNvPr>
          <p:cNvCxnSpPr>
            <a:cxnSpLocks/>
          </p:cNvCxnSpPr>
          <p:nvPr/>
        </p:nvCxnSpPr>
        <p:spPr>
          <a:xfrm>
            <a:off x="7450216" y="3766648"/>
            <a:ext cx="330591" cy="1407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A57F3E26-CFB5-8C37-974F-795465424474}"/>
              </a:ext>
            </a:extLst>
          </p:cNvPr>
          <p:cNvCxnSpPr>
            <a:cxnSpLocks/>
          </p:cNvCxnSpPr>
          <p:nvPr/>
        </p:nvCxnSpPr>
        <p:spPr>
          <a:xfrm>
            <a:off x="6780230" y="3703499"/>
            <a:ext cx="268572" cy="1303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84221E18-6182-381B-FC9A-679ED1227BA1}"/>
              </a:ext>
            </a:extLst>
          </p:cNvPr>
          <p:cNvCxnSpPr>
            <a:cxnSpLocks/>
          </p:cNvCxnSpPr>
          <p:nvPr/>
        </p:nvCxnSpPr>
        <p:spPr>
          <a:xfrm>
            <a:off x="6728166" y="3768668"/>
            <a:ext cx="343368" cy="161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5E58DF3-2D77-4EC2-7CE7-DE2605B43BED}"/>
              </a:ext>
            </a:extLst>
          </p:cNvPr>
          <p:cNvCxnSpPr>
            <a:cxnSpLocks/>
          </p:cNvCxnSpPr>
          <p:nvPr/>
        </p:nvCxnSpPr>
        <p:spPr>
          <a:xfrm>
            <a:off x="6654865" y="3833837"/>
            <a:ext cx="343940" cy="1536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9FDBD313-F4D2-429C-8AEC-84A5A093A969}"/>
              </a:ext>
            </a:extLst>
          </p:cNvPr>
          <p:cNvCxnSpPr>
            <a:cxnSpLocks/>
          </p:cNvCxnSpPr>
          <p:nvPr/>
        </p:nvCxnSpPr>
        <p:spPr>
          <a:xfrm>
            <a:off x="7313991" y="3969721"/>
            <a:ext cx="327838" cy="1473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1938529C-6DA3-6C13-7D17-6855538EFA6B}"/>
              </a:ext>
            </a:extLst>
          </p:cNvPr>
          <p:cNvCxnSpPr>
            <a:cxnSpLocks/>
          </p:cNvCxnSpPr>
          <p:nvPr/>
        </p:nvCxnSpPr>
        <p:spPr>
          <a:xfrm>
            <a:off x="7245242" y="4023022"/>
            <a:ext cx="373855" cy="1711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CA989BD-DFF1-016E-A471-6EFEA23F210F}"/>
              </a:ext>
            </a:extLst>
          </p:cNvPr>
          <p:cNvCxnSpPr>
            <a:cxnSpLocks/>
          </p:cNvCxnSpPr>
          <p:nvPr/>
        </p:nvCxnSpPr>
        <p:spPr>
          <a:xfrm>
            <a:off x="7387712" y="3904691"/>
            <a:ext cx="320004" cy="1486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38107419-4AD2-3D2F-D8BC-7A8F13136E7E}"/>
              </a:ext>
            </a:extLst>
          </p:cNvPr>
          <p:cNvCxnSpPr>
            <a:cxnSpLocks/>
          </p:cNvCxnSpPr>
          <p:nvPr/>
        </p:nvCxnSpPr>
        <p:spPr>
          <a:xfrm>
            <a:off x="6477234" y="4047697"/>
            <a:ext cx="365396" cy="170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60BFAE8-A787-B1C3-0BB6-E2F5710B1DD0}"/>
              </a:ext>
            </a:extLst>
          </p:cNvPr>
          <p:cNvCxnSpPr>
            <a:cxnSpLocks/>
          </p:cNvCxnSpPr>
          <p:nvPr/>
        </p:nvCxnSpPr>
        <p:spPr>
          <a:xfrm>
            <a:off x="6606346" y="3914469"/>
            <a:ext cx="287447" cy="138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1C3EE54-5A61-94AB-C56B-F487AACA6418}"/>
              </a:ext>
            </a:extLst>
          </p:cNvPr>
          <p:cNvCxnSpPr>
            <a:cxnSpLocks/>
          </p:cNvCxnSpPr>
          <p:nvPr/>
        </p:nvCxnSpPr>
        <p:spPr>
          <a:xfrm>
            <a:off x="6552385" y="3964175"/>
            <a:ext cx="327532" cy="1693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2A5FB71-0BE4-0825-49BE-5CC6E6C01967}"/>
              </a:ext>
            </a:extLst>
          </p:cNvPr>
          <p:cNvCxnSpPr>
            <a:cxnSpLocks/>
          </p:cNvCxnSpPr>
          <p:nvPr/>
        </p:nvCxnSpPr>
        <p:spPr>
          <a:xfrm>
            <a:off x="7209014" y="4108657"/>
            <a:ext cx="357756" cy="159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FC745EE-F618-93C7-47C7-C9F0E0E05C1C}"/>
              </a:ext>
            </a:extLst>
          </p:cNvPr>
          <p:cNvCxnSpPr>
            <a:cxnSpLocks/>
          </p:cNvCxnSpPr>
          <p:nvPr/>
        </p:nvCxnSpPr>
        <p:spPr>
          <a:xfrm>
            <a:off x="7147296" y="4184210"/>
            <a:ext cx="358816" cy="1498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13B8C89E-9957-340C-BE94-450B54335AA4}"/>
              </a:ext>
            </a:extLst>
          </p:cNvPr>
          <p:cNvCxnSpPr>
            <a:cxnSpLocks/>
          </p:cNvCxnSpPr>
          <p:nvPr/>
        </p:nvCxnSpPr>
        <p:spPr>
          <a:xfrm>
            <a:off x="7127923" y="4267779"/>
            <a:ext cx="354670" cy="1520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405C527A-BDBE-DBAF-AB6F-9F91DF65C917}"/>
              </a:ext>
            </a:extLst>
          </p:cNvPr>
          <p:cNvCxnSpPr>
            <a:cxnSpLocks/>
          </p:cNvCxnSpPr>
          <p:nvPr/>
        </p:nvCxnSpPr>
        <p:spPr>
          <a:xfrm>
            <a:off x="7067265" y="4321146"/>
            <a:ext cx="331801" cy="1666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6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2471A-7616-26BD-E44F-367095CF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D430D3-5EA9-E3A6-6454-1204EACF44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460CCBB-59DF-6E1D-CC32-1EAA4EDD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77F91BA-3319-EE6B-5B24-7288E2FC7884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64EA5E-3437-CE1A-1E90-04E5F3DA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80" r="10397"/>
          <a:stretch>
            <a:fillRect/>
          </a:stretch>
        </p:blipFill>
        <p:spPr>
          <a:xfrm>
            <a:off x="5884983" y="1977858"/>
            <a:ext cx="4103077" cy="36168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377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36C9E-3246-F328-624F-88BC31C42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245A44-0475-F752-47EF-674A67D962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067AEA6C-808D-1D71-4745-41D1F068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5222093A-00B8-1BF6-5A59-AAD47306BCCE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9F62E5-1FFB-1DDB-70BF-4DE25702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888500" y="1347324"/>
            <a:ext cx="3783206" cy="5044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072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3F2DE-1FD4-6F6B-222A-17258CAC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ED0710-75DF-68AC-2923-641B1569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C8466AD1-0731-EA02-FE66-05558B45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18D94A1-0B8F-A01C-3C7A-103069BD2F59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D6EEFF-2394-7B02-219D-2A739DA6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31" t="24652" r="8518" b="13504"/>
          <a:stretch>
            <a:fillRect/>
          </a:stretch>
        </p:blipFill>
        <p:spPr>
          <a:xfrm>
            <a:off x="5638261" y="1690688"/>
            <a:ext cx="4220308" cy="4241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66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F6CD3-4E93-A4A3-6710-BB282053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51E888-4A27-D557-9628-0328C64DFF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3F8C90B-2DFF-6F69-7AF5-4A028CD5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916C1B5-0997-71D1-BA9C-461FA72050B1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003114-A3BA-FF3A-ECD2-D8DBD32ABB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618" t="16519" r="20070" b="13593"/>
          <a:stretch>
            <a:fillRect/>
          </a:stretch>
        </p:blipFill>
        <p:spPr>
          <a:xfrm>
            <a:off x="5841999" y="1977858"/>
            <a:ext cx="4352999" cy="3909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462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841D5-2229-58CC-BA44-AEEAAA28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76323E-1303-A186-BB35-A4F67F7C30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67E934F-DF78-3934-00BE-9D793BC4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701CCF0-493E-BA60-FD84-CE25F7EA2358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D895D-B4C2-729D-1959-FE67B68F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98" t="22721" r="23519" b="11528"/>
          <a:stretch>
            <a:fillRect/>
          </a:stretch>
        </p:blipFill>
        <p:spPr>
          <a:xfrm>
            <a:off x="5397251" y="1571209"/>
            <a:ext cx="4750855" cy="4477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16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43420-5959-2EAD-79BC-88201F5E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4A2EAA-CCEA-C9A2-A33D-A258A5D8CF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FF0DAAD-57AE-2873-D65B-8CF5D216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395CBA6D-58D2-85EA-F218-5DF54E37466C}"/>
              </a:ext>
            </a:extLst>
          </p:cNvPr>
          <p:cNvSpPr txBox="1"/>
          <p:nvPr/>
        </p:nvSpPr>
        <p:spPr>
          <a:xfrm>
            <a:off x="1097751" y="1877955"/>
            <a:ext cx="54983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1B6165-73C0-CF9D-94BA-84AEA937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74" t="17208" r="19554" b="8430"/>
          <a:stretch>
            <a:fillRect/>
          </a:stretch>
        </p:blipFill>
        <p:spPr>
          <a:xfrm>
            <a:off x="5675403" y="2165125"/>
            <a:ext cx="4898812" cy="38200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38829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3CABE-8F03-F05A-0818-50A6D716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83FD7E-42A7-6066-42F7-0B7CD930D9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Bauteile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545F402-0297-69CE-4461-80CE0362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086C92A5-002F-C328-B8E7-59D247F192E7}"/>
              </a:ext>
            </a:extLst>
          </p:cNvPr>
          <p:cNvSpPr txBox="1"/>
          <p:nvPr/>
        </p:nvSpPr>
        <p:spPr>
          <a:xfrm>
            <a:off x="1097751" y="1646361"/>
            <a:ext cx="54983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Uno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Breadboard</a:t>
            </a: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Widerstände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Kabel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LEDs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Button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Ultraschall-Sensoren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Optional: </a:t>
            </a:r>
            <a:r>
              <a:rPr lang="de-DE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Phototransistoren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1D09C8-60D0-5600-5CFF-B2974B2A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6" t="13077" r="14651" b="12561"/>
          <a:stretch>
            <a:fillRect/>
          </a:stretch>
        </p:blipFill>
        <p:spPr>
          <a:xfrm>
            <a:off x="5761306" y="1690688"/>
            <a:ext cx="4433691" cy="42375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1062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4186767" y="2305843"/>
            <a:ext cx="381846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FEFB1685-6A3F-48F4-2F9D-96F59F0D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B6A79FDA-3BE0-A626-E09F-3E0466BF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5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F565CD7-A1CE-BB45-84AB-B160E7BD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51B9A-EDC7-A478-7ABF-B38887058940}"/>
              </a:ext>
            </a:extLst>
          </p:cNvPr>
          <p:cNvSpPr txBox="1"/>
          <p:nvPr/>
        </p:nvSpPr>
        <p:spPr>
          <a:xfrm>
            <a:off x="859011" y="841506"/>
            <a:ext cx="10795819" cy="210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Herzlich Willkommen im Kurs </a:t>
            </a:r>
          </a:p>
          <a:p>
            <a:pPr>
              <a:lnSpc>
                <a:spcPct val="150000"/>
              </a:lnSpc>
            </a:pPr>
            <a:r>
              <a:rPr lang="de-DE" sz="6600" b="1" dirty="0" err="1">
                <a:solidFill>
                  <a:schemeClr val="bg1"/>
                </a:solidFill>
                <a:latin typeface="Futura" panose="020B0602020204020303" pitchFamily="34" charset="-79"/>
                <a:cs typeface="Futura" panose="020B0602020204020303" pitchFamily="34" charset="-79"/>
              </a:rPr>
              <a:t>Theremino</a:t>
            </a:r>
            <a:endParaRPr lang="de-DE" sz="6600" b="1" dirty="0">
              <a:solidFill>
                <a:schemeClr val="bg1"/>
              </a:solidFill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pic>
        <p:nvPicPr>
          <p:cNvPr id="1026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F3A73DFA-F8B4-713D-0848-B3C67C80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04" y="4059011"/>
            <a:ext cx="2358155" cy="16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F0C2DC-A09C-78CD-6D34-9D759B052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188" y="2235362"/>
            <a:ext cx="3715947" cy="46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FFF79-AC10-23DB-2151-87BAE791E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57F225E-9B13-4B83-D0B5-D8216274E8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B5B4D3C2-FE43-37C1-F347-F8AB17B4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DA950057-88FA-5D9E-6435-9B648B73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blipFill>
                <a:blip r:embed="rId4"/>
                <a:stretch>
                  <a:fillRect l="-1790" t="-913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9EE31B9B-EFBD-7C27-BBAF-BC6D50D2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1581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01958-5E0D-1F9D-1680-97ACEA88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E70CDA-FC98-5464-4AC5-E40F467C6B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72D9651-F523-65E0-E559-520B01D3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5B88EAAF-BEBB-2FEC-68B1-A07F1731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blipFill>
                <a:blip r:embed="rId4"/>
                <a:stretch>
                  <a:fillRect l="-1790" t="-913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D6CC7757-EC9E-9764-C36C-A249BB79F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14:cNvPr>
              <p14:cNvContentPartPr/>
              <p14:nvPr/>
            </p14:nvContentPartPr>
            <p14:xfrm>
              <a:off x="1791891" y="4315573"/>
              <a:ext cx="69120" cy="1767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9B167F4-FE76-FA91-80E0-282CB565C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2891" y="4306573"/>
                <a:ext cx="867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14:cNvPr>
              <p14:cNvContentPartPr/>
              <p14:nvPr/>
            </p14:nvContentPartPr>
            <p14:xfrm>
              <a:off x="1566000" y="4600749"/>
              <a:ext cx="60480" cy="12168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ED19573-49DE-DA78-7C3C-2FD254335B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053" y="4591749"/>
                <a:ext cx="78016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14:cNvPr>
              <p14:cNvContentPartPr/>
              <p14:nvPr/>
            </p14:nvContentPartPr>
            <p14:xfrm>
              <a:off x="1575720" y="4534869"/>
              <a:ext cx="640440" cy="2127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9D06C5B5-5C74-DAF1-1D83-1CAA5F20E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720" y="4525869"/>
                <a:ext cx="658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14:cNvPr>
              <p14:cNvContentPartPr/>
              <p14:nvPr/>
            </p14:nvContentPartPr>
            <p14:xfrm>
              <a:off x="1403463" y="4481065"/>
              <a:ext cx="864000" cy="1008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70778F8B-60F3-E379-166C-0383335509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4463" y="4472065"/>
                <a:ext cx="881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14:cNvPr>
              <p14:cNvContentPartPr/>
              <p14:nvPr/>
            </p14:nvContentPartPr>
            <p14:xfrm>
              <a:off x="2353863" y="4479625"/>
              <a:ext cx="1075320" cy="129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EB9A14C-59DA-B0EB-450E-814AB6CB2A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4866" y="4470625"/>
                <a:ext cx="1092954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14:cNvPr>
              <p14:cNvContentPartPr/>
              <p14:nvPr/>
            </p14:nvContentPartPr>
            <p14:xfrm>
              <a:off x="3565263" y="4478905"/>
              <a:ext cx="953280" cy="3924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0ADD379B-6D16-32F0-440E-912496230A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6263" y="4469987"/>
                <a:ext cx="970920" cy="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14:cNvPr>
              <p14:cNvContentPartPr/>
              <p14:nvPr/>
            </p14:nvContentPartPr>
            <p14:xfrm>
              <a:off x="2355215" y="4499236"/>
              <a:ext cx="74520" cy="15732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D98D5073-14D4-9F8A-4C41-3A728FDFC6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6215" y="4490236"/>
                <a:ext cx="92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14:cNvPr>
              <p14:cNvContentPartPr/>
              <p14:nvPr/>
            </p14:nvContentPartPr>
            <p14:xfrm>
              <a:off x="3039575" y="3913156"/>
              <a:ext cx="139320" cy="37404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E8401E35-D43F-2DD2-1BB4-8F8FE880B9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0575" y="3904156"/>
                <a:ext cx="1569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14:cNvPr>
              <p14:cNvContentPartPr/>
              <p14:nvPr/>
            </p14:nvContentPartPr>
            <p14:xfrm>
              <a:off x="3176015" y="3800836"/>
              <a:ext cx="693720" cy="21852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70DE1182-00AB-D270-F20E-2C2D423D61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7020" y="3791836"/>
                <a:ext cx="711351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14:cNvPr>
              <p14:cNvContentPartPr/>
              <p14:nvPr/>
            </p14:nvContentPartPr>
            <p14:xfrm>
              <a:off x="3674611" y="4697688"/>
              <a:ext cx="287640" cy="147240"/>
            </p14:xfrm>
          </p:contentPart>
        </mc:Choice>
        <mc:Fallback xmlns="">
          <p:pic>
            <p:nvPicPr>
              <p:cNvPr id="44" name="Freihand 43">
                <a:extLst>
                  <a:ext uri="{FF2B5EF4-FFF2-40B4-BE49-F238E27FC236}">
                    <a16:creationId xmlns:a16="http://schemas.microsoft.com/office/drawing/2014/main" id="{E908206F-CDAB-A39F-C60B-94556B913D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5611" y="4688666"/>
                <a:ext cx="305280" cy="16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14:cNvPr>
              <p14:cNvContentPartPr/>
              <p14:nvPr/>
            </p14:nvContentPartPr>
            <p14:xfrm>
              <a:off x="3989971" y="4658808"/>
              <a:ext cx="503280" cy="18288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FF1F6A52-863D-047F-7232-900C788BCD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80977" y="4649826"/>
                <a:ext cx="520907" cy="200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20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CAFE42-3591-56E6-E005-A640D00D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CF89A8E-CED7-E498-DDBA-B7A7DFF81F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ist Ton</a:t>
            </a: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AC2B147-2BC9-53B3-A485-A439B51A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/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</a:rPr>
                  <a:t>Periodische Dichteänderung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Amplitude </a:t>
                </a: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 Lautstärke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Periodendauer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𝑇</m:t>
                    </m:r>
                  </m:oMath>
                </a14:m>
                <a:r>
                  <a:rPr lang="de-DE" sz="2400" dirty="0">
                    <a:solidFill>
                      <a:prstClr val="white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  <a:sym typeface="Wingdings" panose="05000000000000000000" pitchFamily="2" charset="2"/>
                  </a:rPr>
                  <a:t>: Zeit, die benötigt wird, um wieder am Ausgangspunkt anzukommen 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Frequenz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f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Futura Medium" panose="020B0602020204020303" pitchFamily="34" charset="-79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Futura Medium" panose="020B0602020204020303" pitchFamily="34" charset="-79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utura Medium" panose="020B0602020204020303" pitchFamily="34" charset="-79"/>
                    <a:ea typeface="+mn-ea"/>
                    <a:cs typeface="Futura Medium" panose="020B0602020204020303" pitchFamily="34" charset="-79"/>
                    <a:sym typeface="Wingdings" panose="05000000000000000000" pitchFamily="2" charset="2"/>
                  </a:rPr>
                  <a:t>  Ton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lang="de-DE" sz="2400" dirty="0">
                  <a:solidFill>
                    <a:prstClr val="white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  <a:sym typeface="Wingdings" panose="05000000000000000000" pitchFamily="2" charset="2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v"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TextBox 1">
                <a:extLst>
                  <a:ext uri="{FF2B5EF4-FFF2-40B4-BE49-F238E27FC236}">
                    <a16:creationId xmlns:a16="http://schemas.microsoft.com/office/drawing/2014/main" id="{1F200A9F-65AB-069A-F01E-D6E9E601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843" y="2036374"/>
                <a:ext cx="4770093" cy="4676537"/>
              </a:xfrm>
              <a:prstGeom prst="rect">
                <a:avLst/>
              </a:prstGeom>
              <a:blipFill>
                <a:blip r:embed="rId4"/>
                <a:stretch>
                  <a:fillRect l="-1790" t="-913" r="-14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792E200-8B84-0485-3493-C9A7BCAE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1" y="2449669"/>
            <a:ext cx="4770093" cy="31050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14:cNvPr>
              <p14:cNvContentPartPr/>
              <p14:nvPr/>
            </p14:nvContentPartPr>
            <p14:xfrm>
              <a:off x="1560158" y="4361185"/>
              <a:ext cx="25560" cy="2116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830C256C-4E96-0E28-EE09-A4B4B1BF37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158" y="4352185"/>
                <a:ext cx="432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14:cNvPr>
              <p14:cNvContentPartPr/>
              <p14:nvPr/>
            </p14:nvContentPartPr>
            <p14:xfrm>
              <a:off x="2670758" y="4360825"/>
              <a:ext cx="24120" cy="21816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12086F08-3943-7AD7-3D46-2B8EDC4485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1890" y="4351825"/>
                <a:ext cx="41501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14:cNvPr>
              <p14:cNvContentPartPr/>
              <p14:nvPr/>
            </p14:nvContentPartPr>
            <p14:xfrm>
              <a:off x="1581215" y="4480604"/>
              <a:ext cx="629640" cy="1152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F4906EC0-06A7-B860-2D37-0E0E7EA860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2210" y="4471604"/>
                <a:ext cx="64729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14:cNvPr>
              <p14:cNvContentPartPr/>
              <p14:nvPr/>
            </p14:nvContentPartPr>
            <p14:xfrm>
              <a:off x="2288975" y="4477364"/>
              <a:ext cx="389880" cy="1260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B202FD08-9932-91B6-5CF2-7551F3E406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9975" y="4468364"/>
                <a:ext cx="4075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14:cNvPr>
              <p14:cNvContentPartPr/>
              <p14:nvPr/>
            </p14:nvContentPartPr>
            <p14:xfrm>
              <a:off x="2057855" y="4099724"/>
              <a:ext cx="340920" cy="237240"/>
            </p14:xfrm>
          </p:contentPart>
        </mc:Choice>
        <mc:Fallback xmlns="">
          <p:pic>
            <p:nvPicPr>
              <p:cNvPr id="24" name="Freihand 23">
                <a:extLst>
                  <a:ext uri="{FF2B5EF4-FFF2-40B4-BE49-F238E27FC236}">
                    <a16:creationId xmlns:a16="http://schemas.microsoft.com/office/drawing/2014/main" id="{58D5366B-0892-8A1A-6DCF-3319860F93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855" y="4090724"/>
                <a:ext cx="3585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14:cNvPr>
              <p14:cNvContentPartPr/>
              <p14:nvPr/>
            </p14:nvContentPartPr>
            <p14:xfrm>
              <a:off x="2028335" y="4217444"/>
              <a:ext cx="517680" cy="111600"/>
            </p14:xfrm>
          </p:contentPart>
        </mc:Choice>
        <mc:Fallback xmlns="">
          <p:pic>
            <p:nvPicPr>
              <p:cNvPr id="25" name="Freihand 24">
                <a:extLst>
                  <a:ext uri="{FF2B5EF4-FFF2-40B4-BE49-F238E27FC236}">
                    <a16:creationId xmlns:a16="http://schemas.microsoft.com/office/drawing/2014/main" id="{8C199BF8-D3BC-2F01-CDD3-649799A496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9335" y="4208444"/>
                <a:ext cx="535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14:cNvPr>
              <p14:cNvContentPartPr/>
              <p14:nvPr/>
            </p14:nvContentPartPr>
            <p14:xfrm>
              <a:off x="1579055" y="4727564"/>
              <a:ext cx="1114200" cy="813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C7F15F96-DFB8-C8A0-FB5F-AA374D049F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0058" y="4718604"/>
                <a:ext cx="1131834" cy="9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14:cNvPr>
              <p14:cNvContentPartPr/>
              <p14:nvPr/>
            </p14:nvContentPartPr>
            <p14:xfrm>
              <a:off x="2617655" y="4734044"/>
              <a:ext cx="64800" cy="7632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128FDF6F-5F7D-5BB3-5DA8-DF05FCDAC4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655" y="4725044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14:cNvPr>
              <p14:cNvContentPartPr/>
              <p14:nvPr/>
            </p14:nvContentPartPr>
            <p14:xfrm>
              <a:off x="1631381" y="4818385"/>
              <a:ext cx="309240" cy="26244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2EA92E01-74B0-9D64-DC56-B18809C150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2381" y="4809385"/>
                <a:ext cx="326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14:cNvPr>
              <p14:cNvContentPartPr/>
              <p14:nvPr/>
            </p14:nvContentPartPr>
            <p14:xfrm>
              <a:off x="1646141" y="4841425"/>
              <a:ext cx="294120" cy="230760"/>
            </p14:xfrm>
          </p:contentPart>
        </mc:Choice>
        <mc:Fallback xmlns="">
          <p:pic>
            <p:nvPicPr>
              <p:cNvPr id="45" name="Freihand 44">
                <a:extLst>
                  <a:ext uri="{FF2B5EF4-FFF2-40B4-BE49-F238E27FC236}">
                    <a16:creationId xmlns:a16="http://schemas.microsoft.com/office/drawing/2014/main" id="{4B6EC905-3313-F96E-5B06-425D8EA9FD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37141" y="4832439"/>
                <a:ext cx="311760" cy="248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14:cNvPr>
              <p14:cNvContentPartPr/>
              <p14:nvPr/>
            </p14:nvContentPartPr>
            <p14:xfrm>
              <a:off x="2040341" y="4829185"/>
              <a:ext cx="329040" cy="111600"/>
            </p14:xfrm>
          </p:contentPart>
        </mc:Choice>
        <mc:Fallback xmlns="">
          <p:pic>
            <p:nvPicPr>
              <p:cNvPr id="48" name="Freihand 47">
                <a:extLst>
                  <a:ext uri="{FF2B5EF4-FFF2-40B4-BE49-F238E27FC236}">
                    <a16:creationId xmlns:a16="http://schemas.microsoft.com/office/drawing/2014/main" id="{293E0931-B97A-0F30-8823-55BB6E5174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1341" y="4820185"/>
                <a:ext cx="3466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14:cNvPr>
              <p14:cNvContentPartPr/>
              <p14:nvPr/>
            </p14:nvContentPartPr>
            <p14:xfrm>
              <a:off x="2392781" y="4809745"/>
              <a:ext cx="718920" cy="127440"/>
            </p14:xfrm>
          </p:contentPart>
        </mc:Choice>
        <mc:Fallback xmlns="">
          <p:pic>
            <p:nvPicPr>
              <p:cNvPr id="49" name="Freihand 48">
                <a:extLst>
                  <a:ext uri="{FF2B5EF4-FFF2-40B4-BE49-F238E27FC236}">
                    <a16:creationId xmlns:a16="http://schemas.microsoft.com/office/drawing/2014/main" id="{895FA5A0-5FB3-85DB-92E8-A341CBBE65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3781" y="4800745"/>
                <a:ext cx="736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14:cNvPr>
              <p14:cNvContentPartPr/>
              <p14:nvPr/>
            </p14:nvContentPartPr>
            <p14:xfrm>
              <a:off x="2425181" y="5015305"/>
              <a:ext cx="136800" cy="109440"/>
            </p14:xfrm>
          </p:contentPart>
        </mc:Choice>
        <mc:Fallback xmlns="">
          <p:pic>
            <p:nvPicPr>
              <p:cNvPr id="52" name="Freihand 51">
                <a:extLst>
                  <a:ext uri="{FF2B5EF4-FFF2-40B4-BE49-F238E27FC236}">
                    <a16:creationId xmlns:a16="http://schemas.microsoft.com/office/drawing/2014/main" id="{189048FC-01B7-5DA2-60C2-237E40786B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16181" y="5006275"/>
                <a:ext cx="154440" cy="1271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8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C18CD-C762-6BC9-8C44-A0AE600F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3B20C0-2769-52F1-53F0-DF3266D24C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kann man Ton erzeugen?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3B2940CC-1DE6-0E7B-4F36-71CD606C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41F3650-8B6B-0220-65D5-F1D85A7ADF32}"/>
              </a:ext>
            </a:extLst>
          </p:cNvPr>
          <p:cNvSpPr txBox="1"/>
          <p:nvPr/>
        </p:nvSpPr>
        <p:spPr>
          <a:xfrm>
            <a:off x="356201" y="2442580"/>
            <a:ext cx="4770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Membran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in bestimmtem Takt schwingen lassen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Piezo-Kristalle: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Verändern ihre Form, wenn eine Spannung angelegt wird 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535FF3-EC46-1DB0-A9FC-E13134A51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698" y="3790745"/>
            <a:ext cx="5872055" cy="2702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4482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24AD-06FB-6A12-5AFF-C3EFA891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3F9B4A-DDCD-ACD2-EBC0-608C4DF7105D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757789F-C6EA-7996-6F6D-04BED200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CBA7CBE-DBC1-9A6E-12CC-D183388F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C4569-CA52-5592-4328-B3A2E4E4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38C0AB-5C11-D7B7-6CD3-8624F4C46D6E}"/>
              </a:ext>
            </a:extLst>
          </p:cNvPr>
          <p:cNvSpPr txBox="1">
            <a:spLocks/>
          </p:cNvSpPr>
          <p:nvPr/>
        </p:nvSpPr>
        <p:spPr>
          <a:xfrm>
            <a:off x="3853603" y="2305843"/>
            <a:ext cx="44847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Mittagspause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E7438131-31E4-4388-292E-B7A714AE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86256357-A0F4-FCB2-A4B0-D0749D6E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F5877-34A8-520D-C9B7-5DF74F21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A04D0C-E38F-A412-F24A-33C8145909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Wa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 macht 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098242C-2516-6EF3-0469-C26EAC70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92F1E251-5048-CC1F-DB59-BABD2173B49D}"/>
              </a:ext>
            </a:extLst>
          </p:cNvPr>
          <p:cNvSpPr txBox="1"/>
          <p:nvPr/>
        </p:nvSpPr>
        <p:spPr>
          <a:xfrm>
            <a:off x="5867843" y="2036374"/>
            <a:ext cx="47700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Sensoren nehmen Teile Ihrer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mgebung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 wahr und geben Infos an Arduino weiter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Read-Befehle lesen die gemessenen Daten aus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  <a:sym typeface="Wingdings" panose="05000000000000000000" pitchFamily="2" charset="2"/>
              </a:rPr>
              <a:t>Ultraschallsensor misst Abstände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512620-E6B2-621C-35F8-7F5D62F5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2" y="2397171"/>
            <a:ext cx="4637464" cy="38027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794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69AF1-F190-7E42-E202-6B1548381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226597-F71F-43CB-6C82-021A4A7458F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Wie funktioniert </a:t>
            </a:r>
            <a:r>
              <a:rPr lang="de-DE" sz="50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Ultraschallsensor?</a:t>
            </a:r>
            <a:endParaRPr kumimoji="0" lang="de-DE" sz="5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11AC8F0-2BB9-4D08-0B7C-D160C9C7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6D3C582E-B1AE-92B2-130B-6C897F14551F}"/>
              </a:ext>
            </a:extLst>
          </p:cNvPr>
          <p:cNvSpPr txBox="1"/>
          <p:nvPr/>
        </p:nvSpPr>
        <p:spPr>
          <a:xfrm>
            <a:off x="974109" y="2016099"/>
            <a:ext cx="54605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Trigger-Pin: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Sendet Ultraschallsignal los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Signal wird von Objekt zurück zum Ultraschallsensor reflektiert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b="1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Echo-Pin: </a:t>
            </a: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Empfängt wiederkommendes Signal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de-DE" sz="2400" dirty="0">
                <a:solidFill>
                  <a:prstClr val="white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Wingdings" panose="05000000000000000000" pitchFamily="2" charset="2"/>
              </a:rPr>
              <a:t>Weg = Zeit x Schallgeschwindigkeit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lang="de-DE" sz="2400" dirty="0">
              <a:solidFill>
                <a:prstClr val="white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Wingdings" panose="05000000000000000000" pitchFamily="2" charset="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0113FF-C877-6E65-AAC9-7745C83C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94" y="2523067"/>
            <a:ext cx="4594697" cy="3715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885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E5A5C-4B84-7E91-0AAC-EE4B4FDE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4688E2-D35F-0515-0B2B-036DF7613320}"/>
              </a:ext>
            </a:extLst>
          </p:cNvPr>
          <p:cNvSpPr txBox="1">
            <a:spLocks/>
          </p:cNvSpPr>
          <p:nvPr/>
        </p:nvSpPr>
        <p:spPr>
          <a:xfrm>
            <a:off x="4006003" y="2305843"/>
            <a:ext cx="417999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Weiter geht‘s!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AE171C56-3FAF-635B-2D7A-1A298275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3316127-47EE-028B-27E5-4EB7C25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125B7F-D74F-9FBA-BBF7-747DDD81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3B7508-9E66-2859-3182-3275F065BDCE}"/>
              </a:ext>
            </a:extLst>
          </p:cNvPr>
          <p:cNvSpPr txBox="1">
            <a:spLocks/>
          </p:cNvSpPr>
          <p:nvPr/>
        </p:nvSpPr>
        <p:spPr>
          <a:xfrm>
            <a:off x="2641601" y="1067593"/>
            <a:ext cx="5866129" cy="234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de-DE" sz="1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Vielen Dank für Eure Teilnahme!</a:t>
            </a:r>
          </a:p>
          <a:p>
            <a:endParaRPr lang="de-DE" sz="5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28F21851-CD44-7B45-0425-76D8962D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D8BF135-F40F-7EFC-AD5C-1DEF0E7A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68625"/>
            <a:ext cx="5185834" cy="388937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1009F73-CBA7-BC4F-49C3-25AB2698080A}"/>
              </a:ext>
            </a:extLst>
          </p:cNvPr>
          <p:cNvSpPr txBox="1"/>
          <p:nvPr/>
        </p:nvSpPr>
        <p:spPr>
          <a:xfrm>
            <a:off x="5334000" y="3934703"/>
            <a:ext cx="518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rgbClr val="F8C691"/>
                </a:solidFill>
                <a:cs typeface="Futura Medium" panose="020B0602020204020303"/>
              </a:rPr>
              <a:t>Macht gerne noch bei unserer Umfrage mit:</a:t>
            </a:r>
          </a:p>
          <a:p>
            <a:r>
              <a:rPr lang="de-DE" sz="3600" dirty="0">
                <a:solidFill>
                  <a:schemeClr val="bg1"/>
                </a:solidFill>
                <a:cs typeface="Futura Medium" panose="020B0602020204020303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https://tally.so/r/mOKxr8 </a:t>
            </a:r>
            <a:endParaRPr lang="de-DE" sz="3600" dirty="0">
              <a:solidFill>
                <a:schemeClr val="bg1"/>
              </a:solidFill>
              <a:cs typeface="Futura Medium" panose="020B0602020204020303"/>
            </a:endParaRPr>
          </a:p>
        </p:txBody>
      </p:sp>
    </p:spTree>
    <p:extLst>
      <p:ext uri="{BB962C8B-B14F-4D97-AF65-F5344CB8AC3E}">
        <p14:creationId xmlns:p14="http://schemas.microsoft.com/office/powerpoint/2010/main" val="37591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679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Kennlernbingo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12EE35A5-AA34-4151-4FA0-EF49390C36B0}"/>
              </a:ext>
            </a:extLst>
          </p:cNvPr>
          <p:cNvSpPr/>
          <p:nvPr/>
        </p:nvSpPr>
        <p:spPr>
          <a:xfrm>
            <a:off x="-795866" y="2675467"/>
            <a:ext cx="5760000" cy="57600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Person, stehend, darstellend, Personen enthält.&#10;&#10;Automatisch generierte Beschreibung">
            <a:extLst>
              <a:ext uri="{FF2B5EF4-FFF2-40B4-BE49-F238E27FC236}">
                <a16:creationId xmlns:a16="http://schemas.microsoft.com/office/drawing/2014/main" id="{50806161-1055-6C8E-99BC-3BB6F4280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2" t="-1993" r="19654" b="-16"/>
          <a:stretch/>
        </p:blipFill>
        <p:spPr>
          <a:xfrm>
            <a:off x="242274" y="2952297"/>
            <a:ext cx="4019719" cy="48852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C07C75-3379-B819-8AE3-A71EB3388E55}"/>
              </a:ext>
            </a:extLst>
          </p:cNvPr>
          <p:cNvSpPr txBox="1"/>
          <p:nvPr/>
        </p:nvSpPr>
        <p:spPr>
          <a:xfrm>
            <a:off x="6240379" y="2422358"/>
            <a:ext cx="48126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Nimm Dir einen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Bingo-Zettel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und versuche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Personen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 zu finden, auf die eine der </a:t>
            </a:r>
            <a:r>
              <a:rPr lang="de-DE" sz="2800" b="1" dirty="0">
                <a:solidFill>
                  <a:schemeClr val="bg1"/>
                </a:solidFill>
                <a:cs typeface="Futura Medium" panose="020B0602020204020303"/>
              </a:rPr>
              <a:t>Aussagen zutrifft</a:t>
            </a:r>
            <a:r>
              <a:rPr lang="de-DE" sz="2800" dirty="0">
                <a:solidFill>
                  <a:schemeClr val="bg1"/>
                </a:solidFill>
                <a:cs typeface="Futura Medium" panose="020B0602020204020303"/>
              </a:rPr>
              <a:t>, und schreibe ihren Namen auf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de-DE" sz="2800" b="1" dirty="0">
                <a:solidFill>
                  <a:schemeClr val="bg1"/>
                </a:solidFill>
              </a:rPr>
              <a:t>Bingo: </a:t>
            </a:r>
            <a:r>
              <a:rPr lang="de-DE" sz="2800" dirty="0">
                <a:solidFill>
                  <a:schemeClr val="bg1"/>
                </a:solidFill>
              </a:rPr>
              <a:t>waagerecht, senkrecht, diagonal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99177-5862-46E2-372E-5E8EBEA7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C89294-B055-3530-B904-1887E57E0E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5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Bildquellen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1EC04B6D-4715-DBC9-5C07-BFDFDA00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4E2BD859-B87D-9B19-AF2E-0E5D8797FFC3}"/>
              </a:ext>
            </a:extLst>
          </p:cNvPr>
          <p:cNvSpPr txBox="1"/>
          <p:nvPr/>
        </p:nvSpPr>
        <p:spPr>
          <a:xfrm>
            <a:off x="593658" y="1877955"/>
            <a:ext cx="10683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https://image.makewebeasy.net/makeweb/m_1920x0/Yrhd97Z9N/DATA/Arduino_logo1.png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https://upload.wikimedia.org/wikipedia/commons/thumb/1/11/Theramin-Alexandra-Stepanoff-1930.jpg/250px-Theramin-Alexandra-Stepanoff-1930.jpg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</a:rPr>
              <a:t>https://nawi-werft.de/bausteine/ultraschallsensor/Bilder/fledermaus.jpg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888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Warum *</a:t>
            </a:r>
            <a:r>
              <a:rPr lang="de-DE" sz="500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starcode</a:t>
            </a:r>
            <a:r>
              <a:rPr lang="de-DE" sz="5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D2813-E515-A5D3-F90F-C848014696F1}"/>
              </a:ext>
            </a:extLst>
          </p:cNvPr>
          <p:cNvSpPr txBox="1"/>
          <p:nvPr/>
        </p:nvSpPr>
        <p:spPr>
          <a:xfrm>
            <a:off x="2995422" y="2853248"/>
            <a:ext cx="217292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Frauen machen aber nur 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5400">
                <a:solidFill>
                  <a:srgbClr val="F8C691"/>
                </a:solidFill>
                <a:latin typeface="Impact" panose="020B0806030902050204" pitchFamily="34" charset="0"/>
                <a:cs typeface="Futura Medium" panose="020B0602020204020303" pitchFamily="34" charset="-79"/>
              </a:rPr>
              <a:t>25%</a:t>
            </a:r>
          </a:p>
          <a:p>
            <a:pPr algn="ctr"/>
            <a:endParaRPr lang="de-DE" sz="200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der Informatik-Studierenden aus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5C4A24-3DE5-0B16-5404-D358DBA959FF}"/>
              </a:ext>
            </a:extLst>
          </p:cNvPr>
          <p:cNvSpPr txBox="1"/>
          <p:nvPr/>
        </p:nvSpPr>
        <p:spPr>
          <a:xfrm>
            <a:off x="8027090" y="2008378"/>
            <a:ext cx="33346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wollen durch unsere Kurse das Interesse junger Mädchen an der Informatik wecken und so die Folgen der mangelnden Diversität in der Branche bekämpfen!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165EC4-7C6D-5322-4C4C-6CAB9F409D12}"/>
              </a:ext>
            </a:extLst>
          </p:cNvPr>
          <p:cNvSpPr txBox="1"/>
          <p:nvPr/>
        </p:nvSpPr>
        <p:spPr>
          <a:xfrm>
            <a:off x="7857547" y="6008214"/>
            <a:ext cx="370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Coding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ist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Frauensache</a:t>
            </a:r>
            <a:r>
              <a:rPr lang="en-US" sz="2000" b="1">
                <a:solidFill>
                  <a:schemeClr val="bg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rPr>
              <a:t>!</a:t>
            </a:r>
            <a:endParaRPr lang="de-DE" sz="2000" b="1">
              <a:solidFill>
                <a:schemeClr val="bg1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</a:endParaRP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9DF27F70-E00E-E726-E4C1-6341E6AA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9653C50-BD21-C782-F258-4638FC1B589C}"/>
              </a:ext>
            </a:extLst>
          </p:cNvPr>
          <p:cNvGrpSpPr/>
          <p:nvPr/>
        </p:nvGrpSpPr>
        <p:grpSpPr>
          <a:xfrm>
            <a:off x="5224923" y="2334905"/>
            <a:ext cx="2576052" cy="3873364"/>
            <a:chOff x="5224923" y="2334905"/>
            <a:chExt cx="2576052" cy="3873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207B1-92D5-85F3-BF7C-8793E4EB2AD2}"/>
                </a:ext>
              </a:extLst>
            </p:cNvPr>
            <p:cNvSpPr txBox="1"/>
            <p:nvPr/>
          </p:nvSpPr>
          <p:spPr>
            <a:xfrm>
              <a:off x="5224923" y="4884830"/>
              <a:ext cx="25760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bietet über-</a:t>
              </a:r>
            </a:p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durchschnittliche Bezahlung</a:t>
              </a:r>
            </a:p>
          </p:txBody>
        </p:sp>
        <p:pic>
          <p:nvPicPr>
            <p:cNvPr id="15" name="Grafik 14" descr="Ein Bild, das Text, Screenshot, Software, Betriebssystem enthält.&#10;&#10;Automatisch generierte Beschreibung">
              <a:extLst>
                <a:ext uri="{FF2B5EF4-FFF2-40B4-BE49-F238E27FC236}">
                  <a16:creationId xmlns:a16="http://schemas.microsoft.com/office/drawing/2014/main" id="{07204C61-48AB-5D4A-A8F5-B45A30F44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03" t="27163" r="25054" b="17560"/>
            <a:stretch/>
          </p:blipFill>
          <p:spPr>
            <a:xfrm>
              <a:off x="5447650" y="2334905"/>
              <a:ext cx="2129491" cy="2129778"/>
            </a:xfrm>
            <a:prstGeom prst="ellipse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698D7CA-7453-9B0E-B36C-831A461995FB}"/>
              </a:ext>
            </a:extLst>
          </p:cNvPr>
          <p:cNvGrpSpPr>
            <a:grpSpLocks noChangeAspect="1"/>
          </p:cNvGrpSpPr>
          <p:nvPr/>
        </p:nvGrpSpPr>
        <p:grpSpPr>
          <a:xfrm>
            <a:off x="8823466" y="4313808"/>
            <a:ext cx="1741911" cy="1330710"/>
            <a:chOff x="-581856" y="1865656"/>
            <a:chExt cx="5219844" cy="3987632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0DCD79E5-91C5-4863-2455-2C101F3B6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581856" y="4134222"/>
              <a:ext cx="5219844" cy="171906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A7C7232-DFC3-5669-5D9D-0DE5A3CF0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6694" y="1865656"/>
              <a:ext cx="1805816" cy="186807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D027406-8D86-FD8B-B9B0-2419C614CEA3}"/>
              </a:ext>
            </a:extLst>
          </p:cNvPr>
          <p:cNvGrpSpPr/>
          <p:nvPr/>
        </p:nvGrpSpPr>
        <p:grpSpPr>
          <a:xfrm>
            <a:off x="830245" y="2334905"/>
            <a:ext cx="2122361" cy="3873659"/>
            <a:chOff x="830245" y="2334905"/>
            <a:chExt cx="2122361" cy="3873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2E1E65-312E-14FE-0CEB-783DEFFAB8A8}"/>
                </a:ext>
              </a:extLst>
            </p:cNvPr>
            <p:cNvSpPr txBox="1"/>
            <p:nvPr/>
          </p:nvSpPr>
          <p:spPr>
            <a:xfrm>
              <a:off x="830245" y="4269572"/>
              <a:ext cx="21223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Die IT-Branche ist eine der am schnellsten wachsenden Wirtschafts-zweige der Welt</a:t>
              </a:r>
            </a:p>
          </p:txBody>
        </p:sp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3F472514-2C90-FADC-20BC-3743E675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1058" y="2334905"/>
              <a:ext cx="1647176" cy="1617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0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</a:p>
          <a:p>
            <a:pPr algn="l"/>
            <a:r>
              <a:rPr lang="de-DE" sz="4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 die erste Programmiererin</a:t>
            </a:r>
          </a:p>
        </p:txBody>
      </p:sp>
      <p:pic>
        <p:nvPicPr>
          <p:cNvPr id="2050" name="Picture 2" descr="Computer-Pionierin Ada Lovelace • Informationen für Medien und  Journalist*innen • Freie Universität Berlin">
            <a:extLst>
              <a:ext uri="{FF2B5EF4-FFF2-40B4-BE49-F238E27FC236}">
                <a16:creationId xmlns:a16="http://schemas.microsoft.com/office/drawing/2014/main" id="{D2D3B261-A216-63A4-67D8-1B10D54D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8" y="1959122"/>
            <a:ext cx="2917722" cy="4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0FD10-ADDA-F507-B3C1-6128D3E1058F}"/>
              </a:ext>
            </a:extLst>
          </p:cNvPr>
          <p:cNvSpPr txBox="1"/>
          <p:nvPr/>
        </p:nvSpPr>
        <p:spPr>
          <a:xfrm>
            <a:off x="4493522" y="1993987"/>
            <a:ext cx="74721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Ada Lovelace </a:t>
            </a:r>
            <a:r>
              <a:rPr lang="de-DE" sz="240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(1815-1852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Britische Mathematikerin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Anleitung zur Berechnung von Bernoulli-Zahlen (Algorithmus in grafischer Darstellung) – womit sie zur ersten Programmiererin der Welt wird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Vision von einer Maschine, die auch Musiknoten, Buchstaben und Bilder verarbeiten könnte - 100 Jahre vor dem ersten Computer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 den </a:t>
            </a:r>
            <a:r>
              <a:rPr lang="de-DE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1970ern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wird die Computer-Sprache ADA nach ihr benannt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D603C64-1C7D-CA67-1C1F-DEE9D86B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Zeitplan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49DB2DA-3C9D-22B5-CA33-110BF9217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55566"/>
              </p:ext>
            </p:extLst>
          </p:nvPr>
        </p:nvGraphicFramePr>
        <p:xfrm>
          <a:off x="838200" y="2165126"/>
          <a:ext cx="10484224" cy="4327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6976">
                  <a:extLst>
                    <a:ext uri="{9D8B030D-6E8A-4147-A177-3AD203B41FA5}">
                      <a16:colId xmlns:a16="http://schemas.microsoft.com/office/drawing/2014/main" val="3407791685"/>
                    </a:ext>
                  </a:extLst>
                </a:gridCol>
                <a:gridCol w="7557248">
                  <a:extLst>
                    <a:ext uri="{9D8B030D-6E8A-4147-A177-3AD203B41FA5}">
                      <a16:colId xmlns:a16="http://schemas.microsoft.com/office/drawing/2014/main" val="4078694672"/>
                    </a:ext>
                  </a:extLst>
                </a:gridCol>
              </a:tblGrid>
              <a:tr h="604738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08:00 – 08:30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Begrüßung und Kennenlernen des Arduinos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310702976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08:30 – 09:40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die Programmier-Grundlagen: LEDs, Buttons, Tonerzeugung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5289669"/>
                  </a:ext>
                </a:extLst>
              </a:tr>
              <a:tr h="604738"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09:40 – 10:00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i="1" dirty="0">
                          <a:solidFill>
                            <a:srgbClr val="F8C69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59604721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10:00 – 11:00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Einführung in das Anschließen von Sensoren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0345268"/>
                  </a:ext>
                </a:extLst>
              </a:tr>
              <a:tr h="1039425"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11:00 – 11:40 Uhr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>
                          <a:solidFill>
                            <a:schemeClr val="bg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Zusammenbau des Theremins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763175120"/>
                  </a:ext>
                </a:extLst>
              </a:tr>
            </a:tbl>
          </a:graphicData>
        </a:graphic>
      </p:graphicFrame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5DE113B2-B2C4-F704-5533-0794C690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Wir werden heute gemeinsam</a:t>
            </a:r>
          </a:p>
        </p:txBody>
      </p:sp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F458DC52-8B2B-F71B-41ED-73ED507F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35D2CC90-0D19-2FC2-6859-933CA25DC16D}"/>
              </a:ext>
            </a:extLst>
          </p:cNvPr>
          <p:cNvSpPr/>
          <p:nvPr/>
        </p:nvSpPr>
        <p:spPr>
          <a:xfrm>
            <a:off x="1136102" y="2097623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Die Grundlagen des Programmierens mit einem Arduino lernen.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A329AF45-59E9-91AF-DC07-2E611F3ABE16}"/>
              </a:ext>
            </a:extLst>
          </p:cNvPr>
          <p:cNvSpPr/>
          <p:nvPr/>
        </p:nvSpPr>
        <p:spPr>
          <a:xfrm>
            <a:off x="838199" y="4473639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Euch hoffentlich fürs Programmieren begeistern können.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D568E3B0-A88E-43E3-8774-8CC72A565437}"/>
              </a:ext>
            </a:extLst>
          </p:cNvPr>
          <p:cNvSpPr/>
          <p:nvPr/>
        </p:nvSpPr>
        <p:spPr>
          <a:xfrm>
            <a:off x="838200" y="5645888"/>
            <a:ext cx="10631129" cy="720000"/>
          </a:xfrm>
          <a:prstGeom prst="round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	    Ganz viel Spaß haben!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56258B89-CA18-213E-5213-CD1598FDBAAB}"/>
              </a:ext>
            </a:extLst>
          </p:cNvPr>
          <p:cNvSpPr/>
          <p:nvPr/>
        </p:nvSpPr>
        <p:spPr>
          <a:xfrm>
            <a:off x="601052" y="4291638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Picture 2" descr="IT-Expertin clipart. Kostenloser Download. | Creazilla">
            <a:extLst>
              <a:ext uri="{FF2B5EF4-FFF2-40B4-BE49-F238E27FC236}">
                <a16:creationId xmlns:a16="http://schemas.microsoft.com/office/drawing/2014/main" id="{797A7B53-0FD4-6408-3C4F-B5A36E1E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2" y="4369529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3F68591-F3E3-50C5-5011-1BF949645738}"/>
              </a:ext>
            </a:extLst>
          </p:cNvPr>
          <p:cNvSpPr/>
          <p:nvPr/>
        </p:nvSpPr>
        <p:spPr>
          <a:xfrm>
            <a:off x="613260" y="1885644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0B66C777-3D99-6C95-1577-99E6A2FC189C}"/>
              </a:ext>
            </a:extLst>
          </p:cNvPr>
          <p:cNvSpPr/>
          <p:nvPr/>
        </p:nvSpPr>
        <p:spPr>
          <a:xfrm>
            <a:off x="601052" y="5487436"/>
            <a:ext cx="1080000" cy="1080000"/>
          </a:xfrm>
          <a:prstGeom prst="roundRect">
            <a:avLst/>
          </a:prstGeom>
          <a:solidFill>
            <a:srgbClr val="EC9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Picture 2" descr="Apple Emoji Faces, Emoji Pictures [Download PNG] | Emoji Island">
            <a:extLst>
              <a:ext uri="{FF2B5EF4-FFF2-40B4-BE49-F238E27FC236}">
                <a16:creationId xmlns:a16="http://schemas.microsoft.com/office/drawing/2014/main" id="{47CF912E-2B55-9EAA-C055-0F25F992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2" y="5581909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766D81C-EB18-9788-165C-05B4C4B20AB1}"/>
              </a:ext>
            </a:extLst>
          </p:cNvPr>
          <p:cNvGrpSpPr/>
          <p:nvPr/>
        </p:nvGrpSpPr>
        <p:grpSpPr>
          <a:xfrm>
            <a:off x="606002" y="3085540"/>
            <a:ext cx="10863326" cy="1080000"/>
            <a:chOff x="606002" y="3065444"/>
            <a:chExt cx="10863326" cy="1080000"/>
          </a:xfrm>
        </p:grpSpPr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918B3F6C-0574-12D0-E7AF-CA32C1E50B25}"/>
                </a:ext>
              </a:extLst>
            </p:cNvPr>
            <p:cNvSpPr/>
            <p:nvPr/>
          </p:nvSpPr>
          <p:spPr>
            <a:xfrm>
              <a:off x="838199" y="3230488"/>
              <a:ext cx="10631129" cy="720000"/>
            </a:xfrm>
            <a:prstGeom prst="round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24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	    Mit einem Ultraschallsensor ein kleines Theremin bauen.</a:t>
              </a: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9F8531A0-32BA-0481-E5BA-B1300E95F348}"/>
                </a:ext>
              </a:extLst>
            </p:cNvPr>
            <p:cNvSpPr/>
            <p:nvPr/>
          </p:nvSpPr>
          <p:spPr>
            <a:xfrm>
              <a:off x="606002" y="3065444"/>
              <a:ext cx="1080000" cy="1080000"/>
            </a:xfrm>
            <a:prstGeom prst="roundRect">
              <a:avLst/>
            </a:prstGeom>
            <a:solidFill>
              <a:srgbClr val="EC91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541DD4A-0C8B-335D-AC45-C0C4095A1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70" y="2118084"/>
            <a:ext cx="986864" cy="6720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BE79199-1049-5757-69B0-24C44BFE1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60" y="323989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8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 ist ein Arduino?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A0048-D55D-FB18-408B-F4EF3B7FD7FF}"/>
              </a:ext>
            </a:extLst>
          </p:cNvPr>
          <p:cNvSpPr txBox="1"/>
          <p:nvPr/>
        </p:nvSpPr>
        <p:spPr>
          <a:xfrm>
            <a:off x="3476358" y="2155827"/>
            <a:ext cx="7877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Arduino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Microcontroller können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elektronischen Bauteilen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mitteilen, was diese machen sollen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Um dem Microcontroller mitzuteilen, was dieser an die Bauteile weiterleiten soll, schreibt man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Programm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und lädt dieses auf den Microcontroller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Das Schreiben des Programms findet in der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Arduino IDE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statt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0E7AA3F-DFCE-6CF4-AA5D-C58DF34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6" name="Ellipse 6">
            <a:extLst>
              <a:ext uri="{FF2B5EF4-FFF2-40B4-BE49-F238E27FC236}">
                <a16:creationId xmlns:a16="http://schemas.microsoft.com/office/drawing/2014/main" id="{C11279EE-C6DE-54FF-5E09-5DE6DF2D356A}"/>
              </a:ext>
            </a:extLst>
          </p:cNvPr>
          <p:cNvSpPr>
            <a:spLocks noChangeAspect="1"/>
          </p:cNvSpPr>
          <p:nvPr/>
        </p:nvSpPr>
        <p:spPr>
          <a:xfrm rot="12427745">
            <a:off x="-1172901" y="2208740"/>
            <a:ext cx="3963600" cy="3963600"/>
          </a:xfrm>
          <a:prstGeom prst="ellipse">
            <a:avLst/>
          </a:prstGeom>
          <a:gradFill flip="none" rotWithShape="1">
            <a:gsLst>
              <a:gs pos="0">
                <a:srgbClr val="E8899C"/>
              </a:gs>
              <a:gs pos="100000">
                <a:srgbClr val="F7D78D"/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50" name="Picture 2" descr="มารู้จักกับ Arduino กัน - lamax">
            <a:extLst>
              <a:ext uri="{FF2B5EF4-FFF2-40B4-BE49-F238E27FC236}">
                <a16:creationId xmlns:a16="http://schemas.microsoft.com/office/drawing/2014/main" id="{906D1C45-8825-BD3F-E85D-42762E2A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1946615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4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22FF88-7C51-C5A0-A0A2-2C7BBDD59D7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Wie kann man ein </a:t>
            </a:r>
            <a:r>
              <a:rPr lang="de-DE" sz="5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Theremino</a:t>
            </a:r>
            <a:r>
              <a:rPr lang="de-DE" sz="5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bauen?</a:t>
            </a: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9CD68A85-CF4B-1BE9-3F3B-57339AED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998" y="177858"/>
            <a:ext cx="1800000" cy="180000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23497397-C704-E9C3-AC46-644D5BA3FA22}"/>
              </a:ext>
            </a:extLst>
          </p:cNvPr>
          <p:cNvSpPr txBox="1"/>
          <p:nvPr/>
        </p:nvSpPr>
        <p:spPr>
          <a:xfrm>
            <a:off x="1097750" y="2164978"/>
            <a:ext cx="56535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Ein Theremin ist ein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berührungslos spielbares Instrument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Anstelle von Antennen nutzen wir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Ultraschall-Sensor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der den Abstand Eurer Hand zum Sensor misst</a:t>
            </a: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Töne kann man über einen </a:t>
            </a:r>
            <a:r>
              <a:rPr lang="de-DE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Piezo-Summer </a:t>
            </a:r>
            <a:r>
              <a:rPr lang="de-DE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mit dem Arduino erzeugen</a:t>
            </a:r>
          </a:p>
          <a:p>
            <a:pPr marL="457200" indent="-457200">
              <a:buFont typeface="Wingdings" pitchFamily="2" charset="2"/>
              <a:buChar char="v"/>
            </a:pPr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de-DE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27459C-0579-6E8F-C8E4-DD7CA7A013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66" b="12000"/>
          <a:stretch>
            <a:fillRect/>
          </a:stretch>
        </p:blipFill>
        <p:spPr>
          <a:xfrm>
            <a:off x="6851498" y="1388667"/>
            <a:ext cx="5143500" cy="5303520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487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Microsoft Office PowerPoint</Application>
  <PresentationFormat>Breitbild</PresentationFormat>
  <Paragraphs>245</Paragraphs>
  <Slides>30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Cambria Math</vt:lpstr>
      <vt:lpstr>Futura</vt:lpstr>
      <vt:lpstr>Futura Medium</vt:lpstr>
      <vt:lpstr>Impact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5950247658565320</dc:creator>
  <cp:lastModifiedBy>Emma Galow</cp:lastModifiedBy>
  <cp:revision>22</cp:revision>
  <dcterms:created xsi:type="dcterms:W3CDTF">2022-03-03T16:32:08Z</dcterms:created>
  <dcterms:modified xsi:type="dcterms:W3CDTF">2025-09-21T12:41:50Z</dcterms:modified>
</cp:coreProperties>
</file>